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sdx" ContentType="application/vnd.ms-visio.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4"/>
    <p:sldMasterId id="2147483913" r:id="rId5"/>
    <p:sldMasterId id="2147484021" r:id="rId6"/>
  </p:sldMasterIdLst>
  <p:notesMasterIdLst>
    <p:notesMasterId r:id="rId18"/>
  </p:notesMasterIdLst>
  <p:sldIdLst>
    <p:sldId id="354" r:id="rId7"/>
    <p:sldId id="2147481015" r:id="rId8"/>
    <p:sldId id="2147481016" r:id="rId9"/>
    <p:sldId id="2147480998" r:id="rId10"/>
    <p:sldId id="2147481017" r:id="rId11"/>
    <p:sldId id="361" r:id="rId12"/>
    <p:sldId id="2147481018" r:id="rId13"/>
    <p:sldId id="2147481025" r:id="rId14"/>
    <p:sldId id="2147481024" r:id="rId15"/>
    <p:sldId id="2147481021" r:id="rId16"/>
    <p:sldId id="214748102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0" userDrawn="1">
          <p15:clr>
            <a:srgbClr val="A4A3A4"/>
          </p15:clr>
        </p15:guide>
        <p15:guide id="2" pos="3840" userDrawn="1">
          <p15:clr>
            <a:srgbClr val="A4A3A4"/>
          </p15:clr>
        </p15:guide>
        <p15:guide id="3" pos="3160" userDrawn="1">
          <p15:clr>
            <a:srgbClr val="A4A3A4"/>
          </p15:clr>
        </p15:guide>
        <p15:guide id="4" pos="2479" userDrawn="1">
          <p15:clr>
            <a:srgbClr val="A4A3A4"/>
          </p15:clr>
        </p15:guide>
        <p15:guide id="5" pos="1799" userDrawn="1">
          <p15:clr>
            <a:srgbClr val="A4A3A4"/>
          </p15:clr>
        </p15:guide>
        <p15:guide id="6" pos="1096" userDrawn="1">
          <p15:clr>
            <a:srgbClr val="A4A3A4"/>
          </p15:clr>
        </p15:guide>
        <p15:guide id="7" pos="4520" userDrawn="1">
          <p15:clr>
            <a:srgbClr val="A4A3A4"/>
          </p15:clr>
        </p15:guide>
        <p15:guide id="8" pos="5201" userDrawn="1">
          <p15:clr>
            <a:srgbClr val="A4A3A4"/>
          </p15:clr>
        </p15:guide>
        <p15:guide id="9" pos="5881" userDrawn="1">
          <p15:clr>
            <a:srgbClr val="A4A3A4"/>
          </p15:clr>
        </p15:guide>
        <p15:guide id="10" pos="6584" userDrawn="1">
          <p15:clr>
            <a:srgbClr val="A4A3A4"/>
          </p15:clr>
        </p15:guide>
        <p15:guide id="11" orient="horz" pos="1275" userDrawn="1">
          <p15:clr>
            <a:srgbClr val="A4A3A4"/>
          </p15:clr>
        </p15:guide>
        <p15:guide id="12" orient="horz" pos="1706" userDrawn="1">
          <p15:clr>
            <a:srgbClr val="A4A3A4"/>
          </p15:clr>
        </p15:guide>
        <p15:guide id="13" orient="horz" pos="2591" userDrawn="1">
          <p15:clr>
            <a:srgbClr val="A4A3A4"/>
          </p15:clr>
        </p15:guide>
        <p15:guide id="14" orient="horz" pos="3022" userDrawn="1">
          <p15:clr>
            <a:srgbClr val="A4A3A4"/>
          </p15:clr>
        </p15:guide>
        <p15:guide id="15" orient="horz" pos="343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C9051A-1D5B-1AD2-3D24-37F23F4DC056}" name="Frank Aasen Bjornsen" initials="FB" userId="S::frank.bjornsen@inmarsat.com::e6c56418-9a57-4948-a0e9-74713da8f453" providerId="AD"/>
  <p188:author id="{847EA31E-2FCC-0908-F8DB-3558C4D70660}" name="Tor Anders Hoksas" initials="TAH" userId="S::Tor.Hoksas@inmarsat.com::3331902b-1d03-4ff1-b47b-626f0ce54bac" providerId="AD"/>
  <p188:author id="{16B4DA20-A44E-2EC4-4BB0-D888266D6299}" name="Kjetil Breivik" initials="KB" userId="S::kjetil.breivik@inmarsat.com::c78d7df9-0c9f-43e1-a150-682fa1676cac" providerId="AD"/>
  <p188:author id="{77101B4D-9E29-1B11-E2DE-00B543253A5D}" name="Lidia Selivanova" initials="LS" userId="S::Lidia.Selivanova@inmarsat.com::b9a8f6c7-7e45-4261-92e6-4c248afe0057" providerId="AD"/>
  <p188:author id="{25BE8C66-C099-9521-9F49-82629EC27171}" name="Frank Aasen Bjornsen" initials="FAB" userId="S::Frank.Bjornsen@inmarsat.com::e6c56418-9a57-4948-a0e9-74713da8f453" providerId="AD"/>
  <p188:author id="{4CFA7D7B-D627-CE47-02BC-272F9D7CBAB6}" name="Joao Nobre" initials="JN" userId="S::joao.nobre@inmarsat.com::f241fdcd-8d87-4051-b9f8-c23f9f28efa9" providerId="AD"/>
  <p188:author id="{6B8D9B85-53ED-544B-720A-C0C177F4E59D}" name="Joao Nobre" initials="" userId="S::Joao.Nobre@inmarsat.com::f241fdcd-8d87-4051-b9f8-c23f9f28efa9" providerId="AD"/>
  <p188:author id="{E3EEA7B0-98AB-7388-3E3D-1689B3540AF1}" name="Lidia Selivanova" initials="LS" userId="S::lidia.selivanova@inmarsat.com::b9a8f6c7-7e45-4261-92e6-4c248afe0057" providerId="AD"/>
  <p188:author id="{E8C2A1E6-5CF3-6A6F-CA57-4D504EDB00EF}" name="Audra Drablos" initials="AD" userId="S::Audra.Drablos@inmarsat.com::72563a03-9539-4463-8f25-9d30181878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76FF"/>
    <a:srgbClr val="59BAD1"/>
    <a:srgbClr val="009DE0"/>
    <a:srgbClr val="000000"/>
    <a:srgbClr val="3EC1BE"/>
    <a:srgbClr val="008058"/>
    <a:srgbClr val="7EDDD3"/>
    <a:srgbClr val="00857E"/>
    <a:srgbClr val="E1C5DE"/>
    <a:srgbClr val="A7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16FAD7-9E44-2E41-888D-4F1B9A394455}" v="303" dt="2024-09-13T07:25:20.041"/>
    <p1510:client id="{CE11C263-AAFE-465D-B999-20B546C87430}" v="1" dt="2024-09-12T16:56:53.8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7"/>
  </p:normalViewPr>
  <p:slideViewPr>
    <p:cSldViewPr snapToGrid="0">
      <p:cViewPr varScale="1">
        <p:scale>
          <a:sx n="99" d="100"/>
          <a:sy n="99" d="100"/>
        </p:scale>
        <p:origin x="960" y="176"/>
      </p:cViewPr>
      <p:guideLst>
        <p:guide orient="horz" pos="2150"/>
        <p:guide pos="3840"/>
        <p:guide pos="3160"/>
        <p:guide pos="2479"/>
        <p:guide pos="1799"/>
        <p:guide pos="1096"/>
        <p:guide pos="4520"/>
        <p:guide pos="5201"/>
        <p:guide pos="5881"/>
        <p:guide pos="6584"/>
        <p:guide orient="horz" pos="1275"/>
        <p:guide orient="horz" pos="1706"/>
        <p:guide orient="horz" pos="2591"/>
        <p:guide orient="horz" pos="3022"/>
        <p:guide orient="horz" pos="343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dia Selivanova" userId="b9a8f6c7-7e45-4261-92e6-4c248afe0057" providerId="ADAL" clId="{7016FAD7-9E44-2E41-888D-4F1B9A394455}"/>
    <pc:docChg chg="undo custSel delSld modSld">
      <pc:chgData name="Lidia Selivanova" userId="b9a8f6c7-7e45-4261-92e6-4c248afe0057" providerId="ADAL" clId="{7016FAD7-9E44-2E41-888D-4F1B9A394455}" dt="2024-09-13T07:27:25.005" v="345" actId="20577"/>
      <pc:docMkLst>
        <pc:docMk/>
      </pc:docMkLst>
      <pc:sldChg chg="modSp mod">
        <pc:chgData name="Lidia Selivanova" userId="b9a8f6c7-7e45-4261-92e6-4c248afe0057" providerId="ADAL" clId="{7016FAD7-9E44-2E41-888D-4F1B9A394455}" dt="2024-09-11T09:55:14.527" v="185" actId="1076"/>
        <pc:sldMkLst>
          <pc:docMk/>
          <pc:sldMk cId="219377639" sldId="354"/>
        </pc:sldMkLst>
        <pc:spChg chg="mod">
          <ac:chgData name="Lidia Selivanova" userId="b9a8f6c7-7e45-4261-92e6-4c248afe0057" providerId="ADAL" clId="{7016FAD7-9E44-2E41-888D-4F1B9A394455}" dt="2024-09-11T09:55:14.527" v="185" actId="1076"/>
          <ac:spMkLst>
            <pc:docMk/>
            <pc:sldMk cId="219377639" sldId="354"/>
            <ac:spMk id="8" creationId="{B5B929CA-3E9E-DB6F-0944-B89DDE4A0B52}"/>
          </ac:spMkLst>
        </pc:spChg>
        <pc:spChg chg="mod">
          <ac:chgData name="Lidia Selivanova" userId="b9a8f6c7-7e45-4261-92e6-4c248afe0057" providerId="ADAL" clId="{7016FAD7-9E44-2E41-888D-4F1B9A394455}" dt="2024-09-11T09:55:14.527" v="185" actId="1076"/>
          <ac:spMkLst>
            <pc:docMk/>
            <pc:sldMk cId="219377639" sldId="354"/>
            <ac:spMk id="10" creationId="{DA6989AF-2E02-0F73-3707-693DEAE3B35E}"/>
          </ac:spMkLst>
        </pc:spChg>
      </pc:sldChg>
      <pc:sldChg chg="modSp mod">
        <pc:chgData name="Lidia Selivanova" userId="b9a8f6c7-7e45-4261-92e6-4c248afe0057" providerId="ADAL" clId="{7016FAD7-9E44-2E41-888D-4F1B9A394455}" dt="2024-09-11T09:59:05.496" v="206" actId="20577"/>
        <pc:sldMkLst>
          <pc:docMk/>
          <pc:sldMk cId="3743206912" sldId="361"/>
        </pc:sldMkLst>
        <pc:spChg chg="mod">
          <ac:chgData name="Lidia Selivanova" userId="b9a8f6c7-7e45-4261-92e6-4c248afe0057" providerId="ADAL" clId="{7016FAD7-9E44-2E41-888D-4F1B9A394455}" dt="2024-09-11T09:58:52.701" v="197" actId="20577"/>
          <ac:spMkLst>
            <pc:docMk/>
            <pc:sldMk cId="3743206912" sldId="361"/>
            <ac:spMk id="17" creationId="{B58320DB-0071-852D-7B12-729F3E48C448}"/>
          </ac:spMkLst>
        </pc:spChg>
        <pc:spChg chg="mod">
          <ac:chgData name="Lidia Selivanova" userId="b9a8f6c7-7e45-4261-92e6-4c248afe0057" providerId="ADAL" clId="{7016FAD7-9E44-2E41-888D-4F1B9A394455}" dt="2024-09-11T09:59:05.496" v="206" actId="20577"/>
          <ac:spMkLst>
            <pc:docMk/>
            <pc:sldMk cId="3743206912" sldId="361"/>
            <ac:spMk id="27" creationId="{13A2A0A7-C547-6ACD-02D6-879C48803BD5}"/>
          </ac:spMkLst>
        </pc:spChg>
      </pc:sldChg>
      <pc:sldChg chg="modSp mod">
        <pc:chgData name="Lidia Selivanova" userId="b9a8f6c7-7e45-4261-92e6-4c248afe0057" providerId="ADAL" clId="{7016FAD7-9E44-2E41-888D-4F1B9A394455}" dt="2024-09-11T09:57:42.068" v="195" actId="20577"/>
        <pc:sldMkLst>
          <pc:docMk/>
          <pc:sldMk cId="3113160941" sldId="2147480998"/>
        </pc:sldMkLst>
        <pc:spChg chg="mod">
          <ac:chgData name="Lidia Selivanova" userId="b9a8f6c7-7e45-4261-92e6-4c248afe0057" providerId="ADAL" clId="{7016FAD7-9E44-2E41-888D-4F1B9A394455}" dt="2024-09-11T09:57:42.068" v="195" actId="20577"/>
          <ac:spMkLst>
            <pc:docMk/>
            <pc:sldMk cId="3113160941" sldId="2147480998"/>
            <ac:spMk id="2" creationId="{DB73BE91-B6D6-9F5B-208C-C1A8CC45C782}"/>
          </ac:spMkLst>
        </pc:spChg>
      </pc:sldChg>
      <pc:sldChg chg="del">
        <pc:chgData name="Lidia Selivanova" userId="b9a8f6c7-7e45-4261-92e6-4c248afe0057" providerId="ADAL" clId="{7016FAD7-9E44-2E41-888D-4F1B9A394455}" dt="2024-09-11T09:53:46.035" v="135" actId="2696"/>
        <pc:sldMkLst>
          <pc:docMk/>
          <pc:sldMk cId="1544514688" sldId="2147481006"/>
        </pc:sldMkLst>
      </pc:sldChg>
      <pc:sldChg chg="modSp mod">
        <pc:chgData name="Lidia Selivanova" userId="b9a8f6c7-7e45-4261-92e6-4c248afe0057" providerId="ADAL" clId="{7016FAD7-9E44-2E41-888D-4F1B9A394455}" dt="2024-09-11T09:56:56.063" v="188" actId="20577"/>
        <pc:sldMkLst>
          <pc:docMk/>
          <pc:sldMk cId="3844503689" sldId="2147481015"/>
        </pc:sldMkLst>
        <pc:spChg chg="mod">
          <ac:chgData name="Lidia Selivanova" userId="b9a8f6c7-7e45-4261-92e6-4c248afe0057" providerId="ADAL" clId="{7016FAD7-9E44-2E41-888D-4F1B9A394455}" dt="2024-09-11T09:56:56.063" v="188" actId="20577"/>
          <ac:spMkLst>
            <pc:docMk/>
            <pc:sldMk cId="3844503689" sldId="2147481015"/>
            <ac:spMk id="2" creationId="{D95F1D86-7563-EE0A-9558-94D94C58C97F}"/>
          </ac:spMkLst>
        </pc:spChg>
      </pc:sldChg>
      <pc:sldChg chg="modSp mod">
        <pc:chgData name="Lidia Selivanova" userId="b9a8f6c7-7e45-4261-92e6-4c248afe0057" providerId="ADAL" clId="{7016FAD7-9E44-2E41-888D-4F1B9A394455}" dt="2024-09-13T07:25:49.975" v="319" actId="20577"/>
        <pc:sldMkLst>
          <pc:docMk/>
          <pc:sldMk cId="1079260467" sldId="2147481018"/>
        </pc:sldMkLst>
        <pc:spChg chg="mod">
          <ac:chgData name="Lidia Selivanova" userId="b9a8f6c7-7e45-4261-92e6-4c248afe0057" providerId="ADAL" clId="{7016FAD7-9E44-2E41-888D-4F1B9A394455}" dt="2024-09-11T09:51:16.017" v="7" actId="207"/>
          <ac:spMkLst>
            <pc:docMk/>
            <pc:sldMk cId="1079260467" sldId="2147481018"/>
            <ac:spMk id="6" creationId="{20598ED9-2499-EF38-51A2-F626EEC91DBD}"/>
          </ac:spMkLst>
        </pc:spChg>
        <pc:spChg chg="mod">
          <ac:chgData name="Lidia Selivanova" userId="b9a8f6c7-7e45-4261-92e6-4c248afe0057" providerId="ADAL" clId="{7016FAD7-9E44-2E41-888D-4F1B9A394455}" dt="2024-09-11T09:59:59.633" v="214" actId="20577"/>
          <ac:spMkLst>
            <pc:docMk/>
            <pc:sldMk cId="1079260467" sldId="2147481018"/>
            <ac:spMk id="8" creationId="{C1FF7740-D407-DC9E-638A-62F4AE45E6B4}"/>
          </ac:spMkLst>
        </pc:spChg>
        <pc:graphicFrameChg chg="mod modGraphic">
          <ac:chgData name="Lidia Selivanova" userId="b9a8f6c7-7e45-4261-92e6-4c248afe0057" providerId="ADAL" clId="{7016FAD7-9E44-2E41-888D-4F1B9A394455}" dt="2024-09-13T07:25:49.975" v="319" actId="20577"/>
          <ac:graphicFrameMkLst>
            <pc:docMk/>
            <pc:sldMk cId="1079260467" sldId="2147481018"/>
            <ac:graphicFrameMk id="19" creationId="{069CAACE-9E7B-81FD-B2C3-7A819F7624CB}"/>
          </ac:graphicFrameMkLst>
        </pc:graphicFrameChg>
      </pc:sldChg>
      <pc:sldChg chg="del">
        <pc:chgData name="Lidia Selivanova" userId="b9a8f6c7-7e45-4261-92e6-4c248afe0057" providerId="ADAL" clId="{7016FAD7-9E44-2E41-888D-4F1B9A394455}" dt="2024-09-11T09:53:46.950" v="136" actId="2696"/>
        <pc:sldMkLst>
          <pc:docMk/>
          <pc:sldMk cId="2661859560" sldId="2147481020"/>
        </pc:sldMkLst>
      </pc:sldChg>
      <pc:sldChg chg="modSp mod">
        <pc:chgData name="Lidia Selivanova" userId="b9a8f6c7-7e45-4261-92e6-4c248afe0057" providerId="ADAL" clId="{7016FAD7-9E44-2E41-888D-4F1B9A394455}" dt="2024-09-11T10:12:26.518" v="294" actId="20577"/>
        <pc:sldMkLst>
          <pc:docMk/>
          <pc:sldMk cId="1130381565" sldId="2147481021"/>
        </pc:sldMkLst>
        <pc:spChg chg="mod">
          <ac:chgData name="Lidia Selivanova" userId="b9a8f6c7-7e45-4261-92e6-4c248afe0057" providerId="ADAL" clId="{7016FAD7-9E44-2E41-888D-4F1B9A394455}" dt="2024-09-11T10:12:26.518" v="294" actId="20577"/>
          <ac:spMkLst>
            <pc:docMk/>
            <pc:sldMk cId="1130381565" sldId="2147481021"/>
            <ac:spMk id="2" creationId="{D1C8954C-7A7D-6478-5AAF-91290F0ABF8A}"/>
          </ac:spMkLst>
        </pc:spChg>
        <pc:spChg chg="mod">
          <ac:chgData name="Lidia Selivanova" userId="b9a8f6c7-7e45-4261-92e6-4c248afe0057" providerId="ADAL" clId="{7016FAD7-9E44-2E41-888D-4F1B9A394455}" dt="2024-09-11T09:54:24.385" v="183" actId="20577"/>
          <ac:spMkLst>
            <pc:docMk/>
            <pc:sldMk cId="1130381565" sldId="2147481021"/>
            <ac:spMk id="5" creationId="{5D8DBCD5-0953-C70A-4B02-8DAD8F2D0DE2}"/>
          </ac:spMkLst>
        </pc:spChg>
      </pc:sldChg>
      <pc:sldChg chg="modSp mod">
        <pc:chgData name="Lidia Selivanova" userId="b9a8f6c7-7e45-4261-92e6-4c248afe0057" providerId="ADAL" clId="{7016FAD7-9E44-2E41-888D-4F1B9A394455}" dt="2024-09-13T07:26:46.361" v="337" actId="113"/>
        <pc:sldMkLst>
          <pc:docMk/>
          <pc:sldMk cId="934381088" sldId="2147481022"/>
        </pc:sldMkLst>
        <pc:graphicFrameChg chg="modGraphic">
          <ac:chgData name="Lidia Selivanova" userId="b9a8f6c7-7e45-4261-92e6-4c248afe0057" providerId="ADAL" clId="{7016FAD7-9E44-2E41-888D-4F1B9A394455}" dt="2024-09-13T07:26:46.361" v="337" actId="113"/>
          <ac:graphicFrameMkLst>
            <pc:docMk/>
            <pc:sldMk cId="934381088" sldId="2147481022"/>
            <ac:graphicFrameMk id="7" creationId="{030D9DC2-6FF6-3350-99C2-667029F89C06}"/>
          </ac:graphicFrameMkLst>
        </pc:graphicFrameChg>
      </pc:sldChg>
      <pc:sldChg chg="modSp mod">
        <pc:chgData name="Lidia Selivanova" userId="b9a8f6c7-7e45-4261-92e6-4c248afe0057" providerId="ADAL" clId="{7016FAD7-9E44-2E41-888D-4F1B9A394455}" dt="2024-09-13T07:27:25.005" v="345" actId="20577"/>
        <pc:sldMkLst>
          <pc:docMk/>
          <pc:sldMk cId="1819608508" sldId="2147481024"/>
        </pc:sldMkLst>
        <pc:spChg chg="mod">
          <ac:chgData name="Lidia Selivanova" userId="b9a8f6c7-7e45-4261-92e6-4c248afe0057" providerId="ADAL" clId="{7016FAD7-9E44-2E41-888D-4F1B9A394455}" dt="2024-09-13T07:27:25.005" v="345" actId="20577"/>
          <ac:spMkLst>
            <pc:docMk/>
            <pc:sldMk cId="1819608508" sldId="2147481024"/>
            <ac:spMk id="9" creationId="{3A3C3156-9C02-C919-F85D-68AFA8A0A947}"/>
          </ac:spMkLst>
        </pc:spChg>
      </pc:sldChg>
      <pc:sldChg chg="modSp mod">
        <pc:chgData name="Lidia Selivanova" userId="b9a8f6c7-7e45-4261-92e6-4c248afe0057" providerId="ADAL" clId="{7016FAD7-9E44-2E41-888D-4F1B9A394455}" dt="2024-09-11T10:00:41.337" v="217" actId="20577"/>
        <pc:sldMkLst>
          <pc:docMk/>
          <pc:sldMk cId="365148452" sldId="2147481025"/>
        </pc:sldMkLst>
        <pc:spChg chg="mod">
          <ac:chgData name="Lidia Selivanova" userId="b9a8f6c7-7e45-4261-92e6-4c248afe0057" providerId="ADAL" clId="{7016FAD7-9E44-2E41-888D-4F1B9A394455}" dt="2024-09-11T10:00:41.337" v="217" actId="20577"/>
          <ac:spMkLst>
            <pc:docMk/>
            <pc:sldMk cId="365148452" sldId="2147481025"/>
            <ac:spMk id="17" creationId="{7C8C5C13-DE9D-848A-1595-216B43347E3A}"/>
          </ac:spMkLst>
        </pc:spChg>
      </pc:sldChg>
    </pc:docChg>
  </pc:docChgLst>
  <pc:docChgLst>
    <pc:chgData name="Joao Nobre" userId="S::joao.nobre@inmarsat.com::f241fdcd-8d87-4051-b9f8-c23f9f28efa9" providerId="AD" clId="Web-{6527FAB3-8842-841F-8389-2D46585E6EA2}"/>
    <pc:docChg chg="modSld">
      <pc:chgData name="Joao Nobre" userId="S::joao.nobre@inmarsat.com::f241fdcd-8d87-4051-b9f8-c23f9f28efa9" providerId="AD" clId="Web-{6527FAB3-8842-841F-8389-2D46585E6EA2}" dt="2024-09-11T11:20:54.007" v="85"/>
      <pc:docMkLst>
        <pc:docMk/>
      </pc:docMkLst>
      <pc:sldChg chg="modSp">
        <pc:chgData name="Joao Nobre" userId="S::joao.nobre@inmarsat.com::f241fdcd-8d87-4051-b9f8-c23f9f28efa9" providerId="AD" clId="Web-{6527FAB3-8842-841F-8389-2D46585E6EA2}" dt="2024-09-11T11:20:54.007" v="85"/>
        <pc:sldMkLst>
          <pc:docMk/>
          <pc:sldMk cId="934381088" sldId="2147481022"/>
        </pc:sldMkLst>
        <pc:graphicFrameChg chg="mod modGraphic">
          <ac:chgData name="Joao Nobre" userId="S::joao.nobre@inmarsat.com::f241fdcd-8d87-4051-b9f8-c23f9f28efa9" providerId="AD" clId="Web-{6527FAB3-8842-841F-8389-2D46585E6EA2}" dt="2024-09-11T11:20:54.007" v="85"/>
          <ac:graphicFrameMkLst>
            <pc:docMk/>
            <pc:sldMk cId="934381088" sldId="2147481022"/>
            <ac:graphicFrameMk id="7" creationId="{030D9DC2-6FF6-3350-99C2-667029F89C06}"/>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9D9C2-D75A-4D8E-A79E-4A9E96018D60}" type="datetimeFigureOut">
              <a:rPr lang="en-US" smtClean="0"/>
              <a:t>9/13/24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0487E-C31C-472B-A8F6-5B563AF64981}" type="slidenum">
              <a:rPr lang="en-US" smtClean="0"/>
              <a:t>‹#›</a:t>
            </a:fld>
            <a:endParaRPr lang="en-US"/>
          </a:p>
        </p:txBody>
      </p:sp>
    </p:spTree>
    <p:extLst>
      <p:ext uri="{BB962C8B-B14F-4D97-AF65-F5344CB8AC3E}">
        <p14:creationId xmlns:p14="http://schemas.microsoft.com/office/powerpoint/2010/main" val="2073235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70487E-C31C-472B-A8F6-5B563AF64981}" type="slidenum">
              <a:rPr lang="en-US" smtClean="0"/>
              <a:t>2</a:t>
            </a:fld>
            <a:endParaRPr lang="en-US"/>
          </a:p>
        </p:txBody>
      </p:sp>
    </p:spTree>
    <p:extLst>
      <p:ext uri="{BB962C8B-B14F-4D97-AF65-F5344CB8AC3E}">
        <p14:creationId xmlns:p14="http://schemas.microsoft.com/office/powerpoint/2010/main" val="1087107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70487E-C31C-472B-A8F6-5B563AF64981}" type="slidenum">
              <a:rPr lang="en-US" smtClean="0"/>
              <a:t>4</a:t>
            </a:fld>
            <a:endParaRPr lang="en-US"/>
          </a:p>
        </p:txBody>
      </p:sp>
    </p:spTree>
    <p:extLst>
      <p:ext uri="{BB962C8B-B14F-4D97-AF65-F5344CB8AC3E}">
        <p14:creationId xmlns:p14="http://schemas.microsoft.com/office/powerpoint/2010/main" val="3185903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970487E-C31C-472B-A8F6-5B563AF64981}" type="slidenum">
              <a:rPr lang="en-US" smtClean="0"/>
              <a:t>6</a:t>
            </a:fld>
            <a:endParaRPr lang="en-US"/>
          </a:p>
        </p:txBody>
      </p:sp>
    </p:spTree>
    <p:extLst>
      <p:ext uri="{BB962C8B-B14F-4D97-AF65-F5344CB8AC3E}">
        <p14:creationId xmlns:p14="http://schemas.microsoft.com/office/powerpoint/2010/main" val="3742491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3970487E-C31C-472B-A8F6-5B563AF64981}" type="slidenum">
              <a:rPr lang="en-US" smtClean="0"/>
              <a:t>7</a:t>
            </a:fld>
            <a:endParaRPr lang="en-US"/>
          </a:p>
        </p:txBody>
      </p:sp>
    </p:spTree>
    <p:extLst>
      <p:ext uri="{BB962C8B-B14F-4D97-AF65-F5344CB8AC3E}">
        <p14:creationId xmlns:p14="http://schemas.microsoft.com/office/powerpoint/2010/main" val="3825067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70487E-C31C-472B-A8F6-5B563AF64981}" type="slidenum">
              <a:rPr lang="en-US" smtClean="0"/>
              <a:t>8</a:t>
            </a:fld>
            <a:endParaRPr lang="en-US"/>
          </a:p>
        </p:txBody>
      </p:sp>
    </p:spTree>
    <p:extLst>
      <p:ext uri="{BB962C8B-B14F-4D97-AF65-F5344CB8AC3E}">
        <p14:creationId xmlns:p14="http://schemas.microsoft.com/office/powerpoint/2010/main" val="2280694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70487E-C31C-472B-A8F6-5B563AF64981}" type="slidenum">
              <a:rPr lang="en-US" smtClean="0"/>
              <a:t>9</a:t>
            </a:fld>
            <a:endParaRPr lang="en-US"/>
          </a:p>
        </p:txBody>
      </p:sp>
    </p:spTree>
    <p:extLst>
      <p:ext uri="{BB962C8B-B14F-4D97-AF65-F5344CB8AC3E}">
        <p14:creationId xmlns:p14="http://schemas.microsoft.com/office/powerpoint/2010/main" val="1882209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70487E-C31C-472B-A8F6-5B563AF64981}" type="slidenum">
              <a:rPr lang="en-US" smtClean="0"/>
              <a:t>10</a:t>
            </a:fld>
            <a:endParaRPr lang="en-US"/>
          </a:p>
        </p:txBody>
      </p:sp>
    </p:spTree>
    <p:extLst>
      <p:ext uri="{BB962C8B-B14F-4D97-AF65-F5344CB8AC3E}">
        <p14:creationId xmlns:p14="http://schemas.microsoft.com/office/powerpoint/2010/main" val="3227597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arge text, blu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C0AE1-BA74-4080-833F-2F3D67C4A0F5}"/>
              </a:ext>
            </a:extLst>
          </p:cNvPr>
          <p:cNvSpPr>
            <a:spLocks noGrp="1"/>
          </p:cNvSpPr>
          <p:nvPr>
            <p:ph type="title"/>
          </p:nvPr>
        </p:nvSpPr>
        <p:spPr>
          <a:xfrm>
            <a:off x="660400" y="2741364"/>
            <a:ext cx="10871200" cy="800100"/>
          </a:xfrm>
          <a:prstGeom prst="rect">
            <a:avLst/>
          </a:prstGeom>
        </p:spPr>
        <p:txBody>
          <a:bodyPr/>
          <a:lstStyle>
            <a:lvl1pPr>
              <a:defRPr sz="4800">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43725C88-22FD-6C42-B5A3-100415DCFC0C}"/>
              </a:ext>
            </a:extLst>
          </p:cNvPr>
          <p:cNvSpPr>
            <a:spLocks noGrp="1"/>
          </p:cNvSpPr>
          <p:nvPr>
            <p:ph type="sldNum" sz="quarter" idx="11"/>
          </p:nvPr>
        </p:nvSpPr>
        <p:spPr/>
        <p:txBody>
          <a:bodyPr/>
          <a:lstStyle/>
          <a:p>
            <a:fld id="{9D269874-3913-3E4A-9285-BA6A0CAD74F5}" type="slidenum">
              <a:rPr lang="en-US" smtClean="0"/>
              <a:pPr/>
              <a:t>‹#›</a:t>
            </a:fld>
            <a:endParaRPr lang="en-US"/>
          </a:p>
        </p:txBody>
      </p:sp>
      <p:pic>
        <p:nvPicPr>
          <p:cNvPr id="6" name="Picture 5" descr="A black background with white text&#10;&#10;Description automatically generated">
            <a:extLst>
              <a:ext uri="{FF2B5EF4-FFF2-40B4-BE49-F238E27FC236}">
                <a16:creationId xmlns:a16="http://schemas.microsoft.com/office/drawing/2014/main" id="{6D49108E-F0C4-A000-0B6A-6DA053E413AC}"/>
              </a:ext>
            </a:extLst>
          </p:cNvPr>
          <p:cNvPicPr>
            <a:picLocks noChangeAspect="1"/>
          </p:cNvPicPr>
          <p:nvPr userDrawn="1"/>
        </p:nvPicPr>
        <p:blipFill>
          <a:blip r:embed="rId2"/>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308785168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Column 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3522A3-7B6C-451C-B7EB-6A530EA9FE30}"/>
              </a:ext>
            </a:extLst>
          </p:cNvPr>
          <p:cNvSpPr/>
          <p:nvPr userDrawn="1"/>
        </p:nvSpPr>
        <p:spPr>
          <a:xfrm>
            <a:off x="0" y="1317624"/>
            <a:ext cx="12192000" cy="4854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4" name="Rectangle 3">
            <a:extLst>
              <a:ext uri="{FF2B5EF4-FFF2-40B4-BE49-F238E27FC236}">
                <a16:creationId xmlns:a16="http://schemas.microsoft.com/office/drawing/2014/main" id="{8597ADFE-C6FC-4B8F-9443-0DA67E6978F7}"/>
              </a:ext>
            </a:extLst>
          </p:cNvPr>
          <p:cNvSpPr/>
          <p:nvPr userDrawn="1"/>
        </p:nvSpPr>
        <p:spPr>
          <a:xfrm>
            <a:off x="660401" y="1565274"/>
            <a:ext cx="2489200" cy="430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5" name="Rectangle 4">
            <a:extLst>
              <a:ext uri="{FF2B5EF4-FFF2-40B4-BE49-F238E27FC236}">
                <a16:creationId xmlns:a16="http://schemas.microsoft.com/office/drawing/2014/main" id="{E9C9849B-FC01-4C55-9BBE-37282AEF0B80}"/>
              </a:ext>
            </a:extLst>
          </p:cNvPr>
          <p:cNvSpPr/>
          <p:nvPr userDrawn="1"/>
        </p:nvSpPr>
        <p:spPr>
          <a:xfrm>
            <a:off x="3454401" y="1565274"/>
            <a:ext cx="2489200" cy="430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6" name="Rectangle 5">
            <a:extLst>
              <a:ext uri="{FF2B5EF4-FFF2-40B4-BE49-F238E27FC236}">
                <a16:creationId xmlns:a16="http://schemas.microsoft.com/office/drawing/2014/main" id="{F3B4BB3C-03FC-4E19-9D24-5BE713C8B9A0}"/>
              </a:ext>
            </a:extLst>
          </p:cNvPr>
          <p:cNvSpPr/>
          <p:nvPr userDrawn="1"/>
        </p:nvSpPr>
        <p:spPr>
          <a:xfrm>
            <a:off x="6248401" y="1565274"/>
            <a:ext cx="2489200" cy="430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7" name="Rectangle 6">
            <a:extLst>
              <a:ext uri="{FF2B5EF4-FFF2-40B4-BE49-F238E27FC236}">
                <a16:creationId xmlns:a16="http://schemas.microsoft.com/office/drawing/2014/main" id="{830673AC-24B6-49CD-B9B1-0728CE17348D}"/>
              </a:ext>
            </a:extLst>
          </p:cNvPr>
          <p:cNvSpPr/>
          <p:nvPr userDrawn="1"/>
        </p:nvSpPr>
        <p:spPr>
          <a:xfrm>
            <a:off x="9042400" y="1565274"/>
            <a:ext cx="2489200" cy="430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17" name="Text Placeholder 9">
            <a:extLst>
              <a:ext uri="{FF2B5EF4-FFF2-40B4-BE49-F238E27FC236}">
                <a16:creationId xmlns:a16="http://schemas.microsoft.com/office/drawing/2014/main" id="{50657915-A51A-423D-959F-32B42F8E9AF8}"/>
              </a:ext>
            </a:extLst>
          </p:cNvPr>
          <p:cNvSpPr>
            <a:spLocks noGrp="1"/>
          </p:cNvSpPr>
          <p:nvPr>
            <p:ph type="body" sz="quarter" idx="26"/>
          </p:nvPr>
        </p:nvSpPr>
        <p:spPr>
          <a:xfrm>
            <a:off x="768351" y="1670050"/>
            <a:ext cx="2273300" cy="456873"/>
          </a:xfrm>
          <a:prstGeom prst="rect">
            <a:avLst/>
          </a:prstGeom>
          <a:solidFill>
            <a:schemeClr val="tx2"/>
          </a:solidFill>
        </p:spPr>
        <p:txBody>
          <a:bodyPr anchor="ctr">
            <a:normAutofit/>
          </a:bodyPr>
          <a:lstStyle>
            <a:lvl1pPr marL="0" indent="0" algn="ctr">
              <a:buNone/>
              <a:defRPr sz="1400" b="1">
                <a:solidFill>
                  <a:schemeClr val="bg1"/>
                </a:solidFill>
              </a:defRPr>
            </a:lvl1pPr>
          </a:lstStyle>
          <a:p>
            <a:pPr lvl="0"/>
            <a:r>
              <a:rPr lang="en-US"/>
              <a:t>Edit Master text</a:t>
            </a:r>
          </a:p>
        </p:txBody>
      </p:sp>
      <p:sp>
        <p:nvSpPr>
          <p:cNvPr id="18" name="Text Placeholder 9">
            <a:extLst>
              <a:ext uri="{FF2B5EF4-FFF2-40B4-BE49-F238E27FC236}">
                <a16:creationId xmlns:a16="http://schemas.microsoft.com/office/drawing/2014/main" id="{C1A8566F-079E-40F5-A1FB-D29FE7D43EBA}"/>
              </a:ext>
            </a:extLst>
          </p:cNvPr>
          <p:cNvSpPr>
            <a:spLocks noGrp="1"/>
          </p:cNvSpPr>
          <p:nvPr>
            <p:ph type="body" sz="quarter" idx="27"/>
          </p:nvPr>
        </p:nvSpPr>
        <p:spPr>
          <a:xfrm>
            <a:off x="3562351" y="1670050"/>
            <a:ext cx="2273300" cy="456873"/>
          </a:xfrm>
          <a:prstGeom prst="rect">
            <a:avLst/>
          </a:prstGeom>
          <a:solidFill>
            <a:schemeClr val="accent1"/>
          </a:solidFill>
        </p:spPr>
        <p:txBody>
          <a:bodyPr anchor="ctr">
            <a:normAutofit/>
          </a:bodyPr>
          <a:lstStyle>
            <a:lvl1pPr marL="0" indent="0" algn="ctr">
              <a:buNone/>
              <a:defRPr sz="1400" b="1">
                <a:solidFill>
                  <a:schemeClr val="bg1"/>
                </a:solidFill>
              </a:defRPr>
            </a:lvl1pPr>
          </a:lstStyle>
          <a:p>
            <a:pPr lvl="0"/>
            <a:r>
              <a:rPr lang="en-US"/>
              <a:t>Edit Master text</a:t>
            </a:r>
          </a:p>
        </p:txBody>
      </p:sp>
      <p:sp>
        <p:nvSpPr>
          <p:cNvPr id="19" name="Text Placeholder 9">
            <a:extLst>
              <a:ext uri="{FF2B5EF4-FFF2-40B4-BE49-F238E27FC236}">
                <a16:creationId xmlns:a16="http://schemas.microsoft.com/office/drawing/2014/main" id="{A0C28221-250F-4458-BEBF-50519C821666}"/>
              </a:ext>
            </a:extLst>
          </p:cNvPr>
          <p:cNvSpPr>
            <a:spLocks noGrp="1"/>
          </p:cNvSpPr>
          <p:nvPr>
            <p:ph type="body" sz="quarter" idx="28"/>
          </p:nvPr>
        </p:nvSpPr>
        <p:spPr>
          <a:xfrm>
            <a:off x="6356353" y="1670050"/>
            <a:ext cx="2273300" cy="456873"/>
          </a:xfrm>
          <a:prstGeom prst="rect">
            <a:avLst/>
          </a:prstGeom>
          <a:solidFill>
            <a:schemeClr val="accent2"/>
          </a:solidFill>
        </p:spPr>
        <p:txBody>
          <a:bodyPr anchor="ctr">
            <a:normAutofit/>
          </a:bodyPr>
          <a:lstStyle>
            <a:lvl1pPr marL="0" indent="0" algn="ctr">
              <a:buNone/>
              <a:defRPr sz="1400" b="1">
                <a:solidFill>
                  <a:schemeClr val="tx2"/>
                </a:solidFill>
              </a:defRPr>
            </a:lvl1pPr>
          </a:lstStyle>
          <a:p>
            <a:pPr lvl="0"/>
            <a:r>
              <a:rPr lang="en-US"/>
              <a:t>Edit Master text</a:t>
            </a:r>
          </a:p>
        </p:txBody>
      </p:sp>
      <p:sp>
        <p:nvSpPr>
          <p:cNvPr id="20" name="Text Placeholder 9">
            <a:extLst>
              <a:ext uri="{FF2B5EF4-FFF2-40B4-BE49-F238E27FC236}">
                <a16:creationId xmlns:a16="http://schemas.microsoft.com/office/drawing/2014/main" id="{3DEB54BF-FA28-41A7-91B7-9B6231E9D687}"/>
              </a:ext>
            </a:extLst>
          </p:cNvPr>
          <p:cNvSpPr>
            <a:spLocks noGrp="1"/>
          </p:cNvSpPr>
          <p:nvPr>
            <p:ph type="body" sz="quarter" idx="29"/>
          </p:nvPr>
        </p:nvSpPr>
        <p:spPr>
          <a:xfrm>
            <a:off x="9150351" y="1670050"/>
            <a:ext cx="2273300" cy="456873"/>
          </a:xfrm>
          <a:prstGeom prst="rect">
            <a:avLst/>
          </a:prstGeom>
          <a:solidFill>
            <a:schemeClr val="accent4">
              <a:lumMod val="90000"/>
              <a:lumOff val="10000"/>
            </a:schemeClr>
          </a:solidFill>
        </p:spPr>
        <p:txBody>
          <a:bodyPr anchor="ctr">
            <a:normAutofit/>
          </a:bodyPr>
          <a:lstStyle>
            <a:lvl1pPr marL="0" indent="0" algn="ctr">
              <a:buNone/>
              <a:defRPr sz="1400" b="1">
                <a:solidFill>
                  <a:schemeClr val="bg1"/>
                </a:solidFill>
              </a:defRPr>
            </a:lvl1pPr>
          </a:lstStyle>
          <a:p>
            <a:pPr lvl="0"/>
            <a:r>
              <a:rPr lang="en-US"/>
              <a:t>Edit Master text</a:t>
            </a:r>
          </a:p>
        </p:txBody>
      </p:sp>
      <p:sp>
        <p:nvSpPr>
          <p:cNvPr id="9" name="Slide Number Placeholder 8">
            <a:extLst>
              <a:ext uri="{FF2B5EF4-FFF2-40B4-BE49-F238E27FC236}">
                <a16:creationId xmlns:a16="http://schemas.microsoft.com/office/drawing/2014/main" id="{9E5A3866-DE05-604A-AF93-603D9907C341}"/>
              </a:ext>
            </a:extLst>
          </p:cNvPr>
          <p:cNvSpPr>
            <a:spLocks noGrp="1"/>
          </p:cNvSpPr>
          <p:nvPr>
            <p:ph type="sldNum" sz="quarter" idx="31"/>
          </p:nvPr>
        </p:nvSpPr>
        <p:spPr/>
        <p:txBody>
          <a:bodyPr/>
          <a:lstStyle/>
          <a:p>
            <a:fld id="{9D269874-3913-3E4A-9285-BA6A0CAD74F5}" type="slidenum">
              <a:rPr lang="en-US" smtClean="0"/>
              <a:pPr/>
              <a:t>‹#›</a:t>
            </a:fld>
            <a:endParaRPr lang="en-US"/>
          </a:p>
        </p:txBody>
      </p:sp>
      <p:sp>
        <p:nvSpPr>
          <p:cNvPr id="21" name="Content Placeholder 10">
            <a:extLst>
              <a:ext uri="{FF2B5EF4-FFF2-40B4-BE49-F238E27FC236}">
                <a16:creationId xmlns:a16="http://schemas.microsoft.com/office/drawing/2014/main" id="{9C7ECC2A-EFD5-D64A-8A34-6C3A06A3801F}"/>
              </a:ext>
            </a:extLst>
          </p:cNvPr>
          <p:cNvSpPr>
            <a:spLocks noGrp="1"/>
          </p:cNvSpPr>
          <p:nvPr>
            <p:ph sz="quarter" idx="32"/>
          </p:nvPr>
        </p:nvSpPr>
        <p:spPr>
          <a:xfrm>
            <a:off x="800100" y="2278062"/>
            <a:ext cx="2241551" cy="3445381"/>
          </a:xfr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0">
            <a:extLst>
              <a:ext uri="{FF2B5EF4-FFF2-40B4-BE49-F238E27FC236}">
                <a16:creationId xmlns:a16="http://schemas.microsoft.com/office/drawing/2014/main" id="{412CE816-3450-4346-AAC9-407F35FED64E}"/>
              </a:ext>
            </a:extLst>
          </p:cNvPr>
          <p:cNvSpPr>
            <a:spLocks noGrp="1"/>
          </p:cNvSpPr>
          <p:nvPr>
            <p:ph sz="quarter" idx="33"/>
          </p:nvPr>
        </p:nvSpPr>
        <p:spPr>
          <a:xfrm>
            <a:off x="3571009" y="2296391"/>
            <a:ext cx="2241551" cy="3445381"/>
          </a:xfr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0">
            <a:extLst>
              <a:ext uri="{FF2B5EF4-FFF2-40B4-BE49-F238E27FC236}">
                <a16:creationId xmlns:a16="http://schemas.microsoft.com/office/drawing/2014/main" id="{7E44FC31-EA7F-9949-850E-3502294C59ED}"/>
              </a:ext>
            </a:extLst>
          </p:cNvPr>
          <p:cNvSpPr>
            <a:spLocks noGrp="1"/>
          </p:cNvSpPr>
          <p:nvPr>
            <p:ph sz="quarter" idx="34"/>
          </p:nvPr>
        </p:nvSpPr>
        <p:spPr>
          <a:xfrm>
            <a:off x="6372225" y="2296391"/>
            <a:ext cx="2241551" cy="3445381"/>
          </a:xfr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10">
            <a:extLst>
              <a:ext uri="{FF2B5EF4-FFF2-40B4-BE49-F238E27FC236}">
                <a16:creationId xmlns:a16="http://schemas.microsoft.com/office/drawing/2014/main" id="{F8639015-FCB3-8042-8772-F93A8618DE16}"/>
              </a:ext>
            </a:extLst>
          </p:cNvPr>
          <p:cNvSpPr>
            <a:spLocks noGrp="1"/>
          </p:cNvSpPr>
          <p:nvPr>
            <p:ph sz="quarter" idx="35"/>
          </p:nvPr>
        </p:nvSpPr>
        <p:spPr>
          <a:xfrm>
            <a:off x="9150351" y="2296391"/>
            <a:ext cx="2241551" cy="3445381"/>
          </a:xfr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tle 1">
            <a:extLst>
              <a:ext uri="{FF2B5EF4-FFF2-40B4-BE49-F238E27FC236}">
                <a16:creationId xmlns:a16="http://schemas.microsoft.com/office/drawing/2014/main" id="{B16C4367-0EAB-BC4A-8C95-627BE97EF615}"/>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00443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Content with Object Slide Lef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0" y="1320705"/>
            <a:ext cx="5212080" cy="4835957"/>
          </a:xfrm>
          <a:prstGeom prst="rect">
            <a:avLst/>
          </a:prstGeo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100">
                <a:solidFill>
                  <a:schemeClr val="tx2"/>
                </a:solidFill>
              </a:defRPr>
            </a:lvl5pPr>
          </a:lstStyle>
          <a:p>
            <a:pPr lvl="0"/>
            <a:r>
              <a:rPr lang="en-US"/>
              <a:t>Click icon to add image, chart, object or SmartArt</a:t>
            </a:r>
          </a:p>
        </p:txBody>
      </p:sp>
      <p:sp>
        <p:nvSpPr>
          <p:cNvPr id="10" name="Content Placeholder 5">
            <a:extLst>
              <a:ext uri="{FF2B5EF4-FFF2-40B4-BE49-F238E27FC236}">
                <a16:creationId xmlns:a16="http://schemas.microsoft.com/office/drawing/2014/main" id="{CEB3B69E-229D-4EC3-8E48-EF24E9B1702E}"/>
              </a:ext>
            </a:extLst>
          </p:cNvPr>
          <p:cNvSpPr>
            <a:spLocks noGrp="1"/>
          </p:cNvSpPr>
          <p:nvPr>
            <p:ph sz="quarter" idx="17" hasCustomPrompt="1"/>
          </p:nvPr>
        </p:nvSpPr>
        <p:spPr>
          <a:xfrm>
            <a:off x="6319520" y="1320705"/>
            <a:ext cx="5212080" cy="2284256"/>
          </a:xfrm>
        </p:spPr>
        <p:txBody>
          <a:bodyPr/>
          <a:lstStyle>
            <a:lvl1pPr>
              <a:defRPr/>
            </a:lvl1pPr>
          </a:lstStyle>
          <a:p>
            <a:pPr lvl="0"/>
            <a:r>
              <a:rPr lang="en-US"/>
              <a:t>Click icon to add image, chart, object or SmartArt</a:t>
            </a:r>
          </a:p>
        </p:txBody>
      </p:sp>
      <p:sp>
        <p:nvSpPr>
          <p:cNvPr id="12" name="Content Placeholder 5">
            <a:extLst>
              <a:ext uri="{FF2B5EF4-FFF2-40B4-BE49-F238E27FC236}">
                <a16:creationId xmlns:a16="http://schemas.microsoft.com/office/drawing/2014/main" id="{1BC99383-1058-438A-AF37-055531FB504A}"/>
              </a:ext>
            </a:extLst>
          </p:cNvPr>
          <p:cNvSpPr>
            <a:spLocks noGrp="1"/>
          </p:cNvSpPr>
          <p:nvPr>
            <p:ph sz="quarter" idx="18" hasCustomPrompt="1"/>
          </p:nvPr>
        </p:nvSpPr>
        <p:spPr>
          <a:xfrm>
            <a:off x="6319520" y="3887944"/>
            <a:ext cx="5212080" cy="2284256"/>
          </a:xfrm>
        </p:spPr>
        <p:txBody>
          <a:bodyPr/>
          <a:lstStyle>
            <a:lvl1pPr>
              <a:defRPr/>
            </a:lvl1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56D7F229-20CC-4A45-BCBA-8E32959F8C4E}"/>
              </a:ext>
            </a:extLst>
          </p:cNvPr>
          <p:cNvSpPr>
            <a:spLocks noGrp="1"/>
          </p:cNvSpPr>
          <p:nvPr>
            <p:ph type="sldNum" sz="quarter" idx="20"/>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29DF51AA-2891-C04A-9384-6E3871EFFE06}"/>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8983575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Content with Object Slide Righ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0" y="1317625"/>
            <a:ext cx="5212080" cy="2300434"/>
          </a:xfrm>
          <a:prstGeom prst="rect">
            <a:avLst/>
          </a:prstGeo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100">
                <a:solidFill>
                  <a:schemeClr val="tx2"/>
                </a:solidFill>
              </a:defRPr>
            </a:lvl5pPr>
          </a:lstStyle>
          <a:p>
            <a:pPr lvl="0"/>
            <a:r>
              <a:rPr lang="en-US"/>
              <a:t>Click icon to add image, chart, object or SmartArt</a:t>
            </a:r>
          </a:p>
        </p:txBody>
      </p:sp>
      <p:sp>
        <p:nvSpPr>
          <p:cNvPr id="10" name="Content Placeholder 10">
            <a:extLst>
              <a:ext uri="{FF2B5EF4-FFF2-40B4-BE49-F238E27FC236}">
                <a16:creationId xmlns:a16="http://schemas.microsoft.com/office/drawing/2014/main" id="{73A36BC4-9091-4B15-9415-0CD0A38719AD}"/>
              </a:ext>
            </a:extLst>
          </p:cNvPr>
          <p:cNvSpPr>
            <a:spLocks noGrp="1"/>
          </p:cNvSpPr>
          <p:nvPr>
            <p:ph sz="quarter" idx="15" hasCustomPrompt="1"/>
          </p:nvPr>
        </p:nvSpPr>
        <p:spPr>
          <a:xfrm>
            <a:off x="660400" y="3871765"/>
            <a:ext cx="5212080" cy="2300434"/>
          </a:xfrm>
          <a:prstGeom prst="rect">
            <a:avLst/>
          </a:prstGeo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100">
                <a:solidFill>
                  <a:schemeClr val="tx2"/>
                </a:solidFill>
              </a:defRPr>
            </a:lvl5pPr>
          </a:lstStyle>
          <a:p>
            <a:pPr lvl="0"/>
            <a:r>
              <a:rPr lang="en-US"/>
              <a:t>Click icon to add image, chart, object or SmartArt</a:t>
            </a:r>
          </a:p>
        </p:txBody>
      </p:sp>
      <p:sp>
        <p:nvSpPr>
          <p:cNvPr id="13" name="Content Placeholder 5">
            <a:extLst>
              <a:ext uri="{FF2B5EF4-FFF2-40B4-BE49-F238E27FC236}">
                <a16:creationId xmlns:a16="http://schemas.microsoft.com/office/drawing/2014/main" id="{02394B90-293D-427A-8D52-27EEFF0977BD}"/>
              </a:ext>
            </a:extLst>
          </p:cNvPr>
          <p:cNvSpPr>
            <a:spLocks noGrp="1"/>
          </p:cNvSpPr>
          <p:nvPr>
            <p:ph sz="quarter" idx="17" hasCustomPrompt="1"/>
          </p:nvPr>
        </p:nvSpPr>
        <p:spPr>
          <a:xfrm>
            <a:off x="6319520" y="1317624"/>
            <a:ext cx="5212080" cy="4854575"/>
          </a:xfrm>
        </p:spPr>
        <p:txBody>
          <a:bodyPr/>
          <a:lstStyle>
            <a:lvl1pPr>
              <a:defRPr/>
            </a:lvl1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9BC63938-2011-DA4D-A1AD-47DC2C3D72C3}"/>
              </a:ext>
            </a:extLst>
          </p:cNvPr>
          <p:cNvSpPr>
            <a:spLocks noGrp="1"/>
          </p:cNvSpPr>
          <p:nvPr>
            <p:ph type="sldNum" sz="quarter" idx="19"/>
          </p:nvPr>
        </p:nvSpPr>
        <p:spPr/>
        <p:txBody>
          <a:bodyPr/>
          <a:lstStyle/>
          <a:p>
            <a:fld id="{9D269874-3913-3E4A-9285-BA6A0CAD74F5}" type="slidenum">
              <a:rPr lang="en-US" smtClean="0"/>
              <a:pPr/>
              <a:t>‹#›</a:t>
            </a:fld>
            <a:endParaRPr lang="en-US"/>
          </a:p>
        </p:txBody>
      </p:sp>
      <p:sp>
        <p:nvSpPr>
          <p:cNvPr id="8" name="Title 1">
            <a:extLst>
              <a:ext uri="{FF2B5EF4-FFF2-40B4-BE49-F238E27FC236}">
                <a16:creationId xmlns:a16="http://schemas.microsoft.com/office/drawing/2014/main" id="{85D8163C-AB15-E144-AA83-4D1847F68F4E}"/>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6326455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Object ">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BA37A684-8A8E-4CFC-867F-85747B16460D}"/>
              </a:ext>
            </a:extLst>
          </p:cNvPr>
          <p:cNvSpPr>
            <a:spLocks noGrp="1"/>
          </p:cNvSpPr>
          <p:nvPr>
            <p:ph sz="quarter" idx="17" hasCustomPrompt="1"/>
          </p:nvPr>
        </p:nvSpPr>
        <p:spPr>
          <a:xfrm>
            <a:off x="660401" y="1317625"/>
            <a:ext cx="5212080" cy="2299864"/>
          </a:xfrm>
        </p:spPr>
        <p:txBody>
          <a:bodyPr/>
          <a:lstStyle>
            <a:lvl1pPr>
              <a:defRPr/>
            </a:lvl1pPr>
          </a:lstStyle>
          <a:p>
            <a:pPr lvl="0"/>
            <a:r>
              <a:rPr lang="en-US"/>
              <a:t>Click icon to add image, chart, object or SmartArt</a:t>
            </a:r>
          </a:p>
        </p:txBody>
      </p:sp>
      <p:sp>
        <p:nvSpPr>
          <p:cNvPr id="17" name="Content Placeholder 5">
            <a:extLst>
              <a:ext uri="{FF2B5EF4-FFF2-40B4-BE49-F238E27FC236}">
                <a16:creationId xmlns:a16="http://schemas.microsoft.com/office/drawing/2014/main" id="{D67FCF94-984E-4128-8502-DD9B43CC5E50}"/>
              </a:ext>
            </a:extLst>
          </p:cNvPr>
          <p:cNvSpPr>
            <a:spLocks noGrp="1"/>
          </p:cNvSpPr>
          <p:nvPr>
            <p:ph sz="quarter" idx="18" hasCustomPrompt="1"/>
          </p:nvPr>
        </p:nvSpPr>
        <p:spPr>
          <a:xfrm>
            <a:off x="660401" y="3872336"/>
            <a:ext cx="5212080" cy="2299864"/>
          </a:xfrm>
        </p:spPr>
        <p:txBody>
          <a:bodyPr/>
          <a:lstStyle>
            <a:lvl1pPr>
              <a:defRPr/>
            </a:lvl1pPr>
          </a:lstStyle>
          <a:p>
            <a:pPr lvl="0"/>
            <a:r>
              <a:rPr lang="en-US"/>
              <a:t>Click icon to add image, chart, object or SmartArt</a:t>
            </a:r>
          </a:p>
        </p:txBody>
      </p:sp>
      <p:sp>
        <p:nvSpPr>
          <p:cNvPr id="18" name="Content Placeholder 5">
            <a:extLst>
              <a:ext uri="{FF2B5EF4-FFF2-40B4-BE49-F238E27FC236}">
                <a16:creationId xmlns:a16="http://schemas.microsoft.com/office/drawing/2014/main" id="{378179D8-FEFE-4F8C-96E6-5C3D7C91AA92}"/>
              </a:ext>
            </a:extLst>
          </p:cNvPr>
          <p:cNvSpPr>
            <a:spLocks noGrp="1"/>
          </p:cNvSpPr>
          <p:nvPr>
            <p:ph sz="quarter" idx="19" hasCustomPrompt="1"/>
          </p:nvPr>
        </p:nvSpPr>
        <p:spPr>
          <a:xfrm>
            <a:off x="6319520" y="1317625"/>
            <a:ext cx="5212080" cy="2299864"/>
          </a:xfrm>
        </p:spPr>
        <p:txBody>
          <a:bodyPr/>
          <a:lstStyle>
            <a:lvl1pPr>
              <a:defRPr/>
            </a:lvl1pPr>
          </a:lstStyle>
          <a:p>
            <a:pPr lvl="0"/>
            <a:r>
              <a:rPr lang="en-US"/>
              <a:t>Click icon to add image, chart, object or SmartArt</a:t>
            </a:r>
          </a:p>
        </p:txBody>
      </p:sp>
      <p:sp>
        <p:nvSpPr>
          <p:cNvPr id="19" name="Content Placeholder 5">
            <a:extLst>
              <a:ext uri="{FF2B5EF4-FFF2-40B4-BE49-F238E27FC236}">
                <a16:creationId xmlns:a16="http://schemas.microsoft.com/office/drawing/2014/main" id="{2EAFF877-9FB4-48DE-BE52-240561E73C23}"/>
              </a:ext>
            </a:extLst>
          </p:cNvPr>
          <p:cNvSpPr>
            <a:spLocks noGrp="1"/>
          </p:cNvSpPr>
          <p:nvPr>
            <p:ph sz="quarter" idx="20" hasCustomPrompt="1"/>
          </p:nvPr>
        </p:nvSpPr>
        <p:spPr>
          <a:xfrm>
            <a:off x="6319520" y="3872336"/>
            <a:ext cx="5212080" cy="2299864"/>
          </a:xfrm>
        </p:spPr>
        <p:txBody>
          <a:bodyPr/>
          <a:lstStyle>
            <a:lvl1pPr>
              <a:defRPr/>
            </a:lvl1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0B51CCC4-59AC-2746-B7F5-4AE13DE5346D}"/>
              </a:ext>
            </a:extLst>
          </p:cNvPr>
          <p:cNvSpPr>
            <a:spLocks noGrp="1"/>
          </p:cNvSpPr>
          <p:nvPr>
            <p:ph type="sldNum" sz="quarter" idx="22"/>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32AF8268-45D1-814B-9522-CEB388933EF9}"/>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3356049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Content with 3 Objec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AE01F24E-0264-4380-B816-95FC75717C28}"/>
              </a:ext>
            </a:extLst>
          </p:cNvPr>
          <p:cNvSpPr>
            <a:spLocks noGrp="1"/>
          </p:cNvSpPr>
          <p:nvPr>
            <p:ph sz="quarter" idx="15" hasCustomPrompt="1"/>
          </p:nvPr>
        </p:nvSpPr>
        <p:spPr>
          <a:xfrm>
            <a:off x="660401" y="1317625"/>
            <a:ext cx="3355848" cy="2900148"/>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12" name="Content Placeholder 10">
            <a:extLst>
              <a:ext uri="{FF2B5EF4-FFF2-40B4-BE49-F238E27FC236}">
                <a16:creationId xmlns:a16="http://schemas.microsoft.com/office/drawing/2014/main" id="{95BF2F13-E8B4-4B85-93B8-D27797D8AA90}"/>
              </a:ext>
            </a:extLst>
          </p:cNvPr>
          <p:cNvSpPr>
            <a:spLocks noGrp="1"/>
          </p:cNvSpPr>
          <p:nvPr>
            <p:ph sz="quarter" idx="16" hasCustomPrompt="1"/>
          </p:nvPr>
        </p:nvSpPr>
        <p:spPr>
          <a:xfrm>
            <a:off x="660401" y="4432300"/>
            <a:ext cx="3355848"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10" name="Content Placeholder 2">
            <a:extLst>
              <a:ext uri="{FF2B5EF4-FFF2-40B4-BE49-F238E27FC236}">
                <a16:creationId xmlns:a16="http://schemas.microsoft.com/office/drawing/2014/main" id="{4DFDB2A6-AFEA-443E-9A11-44E9EA81794F}"/>
              </a:ext>
            </a:extLst>
          </p:cNvPr>
          <p:cNvSpPr>
            <a:spLocks noGrp="1"/>
          </p:cNvSpPr>
          <p:nvPr>
            <p:ph sz="quarter" idx="17" hasCustomPrompt="1"/>
          </p:nvPr>
        </p:nvSpPr>
        <p:spPr>
          <a:xfrm>
            <a:off x="4418077" y="1317625"/>
            <a:ext cx="3355848" cy="2900148"/>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17" name="Content Placeholder 10">
            <a:extLst>
              <a:ext uri="{FF2B5EF4-FFF2-40B4-BE49-F238E27FC236}">
                <a16:creationId xmlns:a16="http://schemas.microsoft.com/office/drawing/2014/main" id="{30D3F489-9D1E-4DF2-AB89-F84E9C72956A}"/>
              </a:ext>
            </a:extLst>
          </p:cNvPr>
          <p:cNvSpPr>
            <a:spLocks noGrp="1"/>
          </p:cNvSpPr>
          <p:nvPr>
            <p:ph sz="quarter" idx="19" hasCustomPrompt="1"/>
          </p:nvPr>
        </p:nvSpPr>
        <p:spPr>
          <a:xfrm>
            <a:off x="4418077" y="4432300"/>
            <a:ext cx="3355848"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18" name="Content Placeholder 2">
            <a:extLst>
              <a:ext uri="{FF2B5EF4-FFF2-40B4-BE49-F238E27FC236}">
                <a16:creationId xmlns:a16="http://schemas.microsoft.com/office/drawing/2014/main" id="{70F3104E-409B-4952-92FA-D3DF08437A23}"/>
              </a:ext>
            </a:extLst>
          </p:cNvPr>
          <p:cNvSpPr>
            <a:spLocks noGrp="1"/>
          </p:cNvSpPr>
          <p:nvPr>
            <p:ph sz="quarter" idx="20" hasCustomPrompt="1"/>
          </p:nvPr>
        </p:nvSpPr>
        <p:spPr>
          <a:xfrm>
            <a:off x="8175753" y="1317625"/>
            <a:ext cx="3355848" cy="2900148"/>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20" name="Content Placeholder 10">
            <a:extLst>
              <a:ext uri="{FF2B5EF4-FFF2-40B4-BE49-F238E27FC236}">
                <a16:creationId xmlns:a16="http://schemas.microsoft.com/office/drawing/2014/main" id="{C7ED3F0D-624A-4B63-89EF-39425F71061E}"/>
              </a:ext>
            </a:extLst>
          </p:cNvPr>
          <p:cNvSpPr>
            <a:spLocks noGrp="1"/>
          </p:cNvSpPr>
          <p:nvPr>
            <p:ph sz="quarter" idx="22" hasCustomPrompt="1"/>
          </p:nvPr>
        </p:nvSpPr>
        <p:spPr>
          <a:xfrm>
            <a:off x="8175753" y="4432300"/>
            <a:ext cx="3355848"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3" name="Slide Number Placeholder 2">
            <a:extLst>
              <a:ext uri="{FF2B5EF4-FFF2-40B4-BE49-F238E27FC236}">
                <a16:creationId xmlns:a16="http://schemas.microsoft.com/office/drawing/2014/main" id="{851322BD-B799-9E43-BACD-3E36CC3F90FA}"/>
              </a:ext>
            </a:extLst>
          </p:cNvPr>
          <p:cNvSpPr>
            <a:spLocks noGrp="1"/>
          </p:cNvSpPr>
          <p:nvPr>
            <p:ph type="sldNum" sz="quarter" idx="24"/>
          </p:nvPr>
        </p:nvSpPr>
        <p:spPr/>
        <p:txBody>
          <a:bodyPr/>
          <a:lstStyle/>
          <a:p>
            <a:fld id="{9D269874-3913-3E4A-9285-BA6A0CAD74F5}" type="slidenum">
              <a:rPr lang="en-US" smtClean="0"/>
              <a:pPr/>
              <a:t>‹#›</a:t>
            </a:fld>
            <a:endParaRPr lang="en-US"/>
          </a:p>
        </p:txBody>
      </p:sp>
      <p:sp>
        <p:nvSpPr>
          <p:cNvPr id="13" name="Title 1">
            <a:extLst>
              <a:ext uri="{FF2B5EF4-FFF2-40B4-BE49-F238E27FC236}">
                <a16:creationId xmlns:a16="http://schemas.microsoft.com/office/drawing/2014/main" id="{FCE8DA54-F537-1644-844B-FFE0E3348743}"/>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1807237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Content with Objec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D1153A0-22F6-4B58-A7E5-11769DE962C0}"/>
              </a:ext>
            </a:extLst>
          </p:cNvPr>
          <p:cNvSpPr>
            <a:spLocks noGrp="1"/>
          </p:cNvSpPr>
          <p:nvPr>
            <p:ph sz="quarter" idx="23" hasCustomPrompt="1"/>
          </p:nvPr>
        </p:nvSpPr>
        <p:spPr>
          <a:xfrm>
            <a:off x="660400" y="1309687"/>
            <a:ext cx="10871200" cy="2916323"/>
          </a:xfrm>
          <a:prstGeom prst="rect">
            <a:avLst/>
          </a:prstGeom>
        </p:spPr>
        <p:txBody>
          <a:bodyPr tIns="182880" anchor="t"/>
          <a:lstStyle>
            <a:lvl1pPr marL="0" indent="0" algn="ctr">
              <a:buNone/>
              <a:defRPr b="0">
                <a:solidFill>
                  <a:schemeClr val="bg2"/>
                </a:solidFill>
              </a:defRPr>
            </a:lvl1pPr>
          </a:lstStyle>
          <a:p>
            <a:pPr lvl="0"/>
            <a:r>
              <a:rPr lang="en-US"/>
              <a:t>Click icon to add image, chart, object or SmartArt</a:t>
            </a:r>
          </a:p>
        </p:txBody>
      </p:sp>
      <p:sp>
        <p:nvSpPr>
          <p:cNvPr id="14" name="Content Placeholder 10">
            <a:extLst>
              <a:ext uri="{FF2B5EF4-FFF2-40B4-BE49-F238E27FC236}">
                <a16:creationId xmlns:a16="http://schemas.microsoft.com/office/drawing/2014/main" id="{FC96ACD1-B7C5-448A-927E-E43E51356245}"/>
              </a:ext>
            </a:extLst>
          </p:cNvPr>
          <p:cNvSpPr>
            <a:spLocks noGrp="1"/>
          </p:cNvSpPr>
          <p:nvPr>
            <p:ph sz="quarter" idx="24" hasCustomPrompt="1"/>
          </p:nvPr>
        </p:nvSpPr>
        <p:spPr>
          <a:xfrm>
            <a:off x="660401" y="4432300"/>
            <a:ext cx="3355848"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15" name="Content Placeholder 10">
            <a:extLst>
              <a:ext uri="{FF2B5EF4-FFF2-40B4-BE49-F238E27FC236}">
                <a16:creationId xmlns:a16="http://schemas.microsoft.com/office/drawing/2014/main" id="{6B023E86-BA36-491A-8650-8E91F87DA1C3}"/>
              </a:ext>
            </a:extLst>
          </p:cNvPr>
          <p:cNvSpPr>
            <a:spLocks noGrp="1"/>
          </p:cNvSpPr>
          <p:nvPr>
            <p:ph sz="quarter" idx="25" hasCustomPrompt="1"/>
          </p:nvPr>
        </p:nvSpPr>
        <p:spPr>
          <a:xfrm>
            <a:off x="4418077" y="4432300"/>
            <a:ext cx="3355848"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18" name="Content Placeholder 10">
            <a:extLst>
              <a:ext uri="{FF2B5EF4-FFF2-40B4-BE49-F238E27FC236}">
                <a16:creationId xmlns:a16="http://schemas.microsoft.com/office/drawing/2014/main" id="{D0551450-76F0-4DD2-BCDC-D3ACE985E0C9}"/>
              </a:ext>
            </a:extLst>
          </p:cNvPr>
          <p:cNvSpPr>
            <a:spLocks noGrp="1"/>
          </p:cNvSpPr>
          <p:nvPr>
            <p:ph sz="quarter" idx="26" hasCustomPrompt="1"/>
          </p:nvPr>
        </p:nvSpPr>
        <p:spPr>
          <a:xfrm>
            <a:off x="8175752" y="4432300"/>
            <a:ext cx="3355848"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5D85CA87-AB12-9249-B904-967A034FCF04}"/>
              </a:ext>
            </a:extLst>
          </p:cNvPr>
          <p:cNvSpPr>
            <a:spLocks noGrp="1"/>
          </p:cNvSpPr>
          <p:nvPr>
            <p:ph type="sldNum" sz="quarter" idx="28"/>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4271781A-B593-2343-AE77-B0AE86376567}"/>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0317907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cked Column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D1153A0-22F6-4B58-A7E5-11769DE962C0}"/>
              </a:ext>
            </a:extLst>
          </p:cNvPr>
          <p:cNvSpPr>
            <a:spLocks noGrp="1"/>
          </p:cNvSpPr>
          <p:nvPr>
            <p:ph sz="quarter" idx="23" hasCustomPrompt="1"/>
          </p:nvPr>
        </p:nvSpPr>
        <p:spPr>
          <a:xfrm>
            <a:off x="660400" y="1309687"/>
            <a:ext cx="10871200" cy="2916323"/>
          </a:xfrm>
          <a:prstGeom prst="rect">
            <a:avLst/>
          </a:prstGeom>
        </p:spPr>
        <p:txBody>
          <a:bodyPr tIns="182880" anchor="t"/>
          <a:lstStyle>
            <a:lvl1pPr marL="0" indent="0" algn="ctr">
              <a:buNone/>
              <a:defRPr b="0">
                <a:solidFill>
                  <a:schemeClr val="bg2"/>
                </a:solidFill>
              </a:defRPr>
            </a:lvl1pPr>
          </a:lstStyle>
          <a:p>
            <a:pPr lvl="0"/>
            <a:r>
              <a:rPr lang="en-US"/>
              <a:t>Click icon to add image, chart, object or SmartArt</a:t>
            </a:r>
          </a:p>
        </p:txBody>
      </p:sp>
      <p:sp>
        <p:nvSpPr>
          <p:cNvPr id="14" name="Content Placeholder 10">
            <a:extLst>
              <a:ext uri="{FF2B5EF4-FFF2-40B4-BE49-F238E27FC236}">
                <a16:creationId xmlns:a16="http://schemas.microsoft.com/office/drawing/2014/main" id="{FC96ACD1-B7C5-448A-927E-E43E51356245}"/>
              </a:ext>
            </a:extLst>
          </p:cNvPr>
          <p:cNvSpPr>
            <a:spLocks noGrp="1"/>
          </p:cNvSpPr>
          <p:nvPr>
            <p:ph sz="quarter" idx="24" hasCustomPrompt="1"/>
          </p:nvPr>
        </p:nvSpPr>
        <p:spPr>
          <a:xfrm>
            <a:off x="660400" y="4432300"/>
            <a:ext cx="10871199"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5D85CA87-AB12-9249-B904-967A034FCF04}"/>
              </a:ext>
            </a:extLst>
          </p:cNvPr>
          <p:cNvSpPr>
            <a:spLocks noGrp="1"/>
          </p:cNvSpPr>
          <p:nvPr>
            <p:ph type="sldNum" sz="quarter" idx="28"/>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4271781A-B593-2343-AE77-B0AE86376567}"/>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2601013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AB2FC8-015E-4797-93DB-0EEC7B1095D5}"/>
              </a:ext>
            </a:extLst>
          </p:cNvPr>
          <p:cNvSpPr/>
          <p:nvPr userDrawn="1"/>
        </p:nvSpPr>
        <p:spPr>
          <a:xfrm>
            <a:off x="0" y="3556964"/>
            <a:ext cx="121920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119" name="Text Placeholder 42">
            <a:extLst>
              <a:ext uri="{FF2B5EF4-FFF2-40B4-BE49-F238E27FC236}">
                <a16:creationId xmlns:a16="http://schemas.microsoft.com/office/drawing/2014/main" id="{68BB343D-703A-4BEF-AB1D-4560BA5AB34B}"/>
              </a:ext>
            </a:extLst>
          </p:cNvPr>
          <p:cNvSpPr>
            <a:spLocks noGrp="1"/>
          </p:cNvSpPr>
          <p:nvPr>
            <p:ph type="body" sz="quarter" idx="30" hasCustomPrompt="1"/>
          </p:nvPr>
        </p:nvSpPr>
        <p:spPr>
          <a:xfrm>
            <a:off x="2365184" y="4686806"/>
            <a:ext cx="1239076" cy="916850"/>
          </a:xfrm>
          <a:prstGeom prst="rect">
            <a:avLst/>
          </a:prstGeom>
          <a:ln w="12700">
            <a:noFill/>
          </a:ln>
        </p:spPr>
        <p:txBody>
          <a:bodyPr lIns="0" tIns="0" rIns="0" bIns="0" anchor="t"/>
          <a:lstStyle>
            <a:lvl1pPr marL="0" indent="0" algn="ctr">
              <a:lnSpc>
                <a:spcPct val="100000"/>
              </a:lnSpc>
              <a:spcBef>
                <a:spcPts val="0"/>
              </a:spcBef>
              <a:buNone/>
              <a:defRPr sz="1400" b="0">
                <a:solidFill>
                  <a:schemeClr val="tx2"/>
                </a:solidFill>
              </a:defRPr>
            </a:lvl1pPr>
          </a:lstStyle>
          <a:p>
            <a:pPr lvl="0"/>
            <a:r>
              <a:rPr lang="en-US"/>
              <a:t>Content</a:t>
            </a:r>
          </a:p>
        </p:txBody>
      </p:sp>
      <p:sp>
        <p:nvSpPr>
          <p:cNvPr id="120" name="Text Placeholder 42">
            <a:extLst>
              <a:ext uri="{FF2B5EF4-FFF2-40B4-BE49-F238E27FC236}">
                <a16:creationId xmlns:a16="http://schemas.microsoft.com/office/drawing/2014/main" id="{4E907E0C-DB16-44EE-B93F-B76D62679F78}"/>
              </a:ext>
            </a:extLst>
          </p:cNvPr>
          <p:cNvSpPr>
            <a:spLocks noGrp="1"/>
          </p:cNvSpPr>
          <p:nvPr>
            <p:ph type="body" sz="quarter" idx="31" hasCustomPrompt="1"/>
          </p:nvPr>
        </p:nvSpPr>
        <p:spPr>
          <a:xfrm>
            <a:off x="2365184" y="4370283"/>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2"/>
                </a:solidFill>
                <a:latin typeface="+mj-lt"/>
              </a:defRPr>
            </a:lvl1pPr>
          </a:lstStyle>
          <a:p>
            <a:pPr lvl="0"/>
            <a:r>
              <a:rPr lang="en-US"/>
              <a:t>Date</a:t>
            </a:r>
          </a:p>
        </p:txBody>
      </p:sp>
      <p:sp>
        <p:nvSpPr>
          <p:cNvPr id="121" name="Text Placeholder 42">
            <a:extLst>
              <a:ext uri="{FF2B5EF4-FFF2-40B4-BE49-F238E27FC236}">
                <a16:creationId xmlns:a16="http://schemas.microsoft.com/office/drawing/2014/main" id="{9EA252F2-5279-490F-8B7A-19EBE4CA7E2E}"/>
              </a:ext>
            </a:extLst>
          </p:cNvPr>
          <p:cNvSpPr>
            <a:spLocks noGrp="1"/>
          </p:cNvSpPr>
          <p:nvPr>
            <p:ph type="body" sz="quarter" idx="34" hasCustomPrompt="1"/>
          </p:nvPr>
        </p:nvSpPr>
        <p:spPr>
          <a:xfrm>
            <a:off x="5473330" y="4686806"/>
            <a:ext cx="1239076" cy="916850"/>
          </a:xfrm>
          <a:prstGeom prst="rect">
            <a:avLst/>
          </a:prstGeom>
          <a:ln w="12700">
            <a:noFill/>
          </a:ln>
        </p:spPr>
        <p:txBody>
          <a:bodyPr lIns="0" tIns="0" rIns="0" bIns="0" anchor="t"/>
          <a:lstStyle>
            <a:lvl1pPr marL="0" indent="0" algn="ctr">
              <a:lnSpc>
                <a:spcPct val="100000"/>
              </a:lnSpc>
              <a:spcBef>
                <a:spcPts val="0"/>
              </a:spcBef>
              <a:buNone/>
              <a:defRPr sz="1400" b="0">
                <a:solidFill>
                  <a:schemeClr val="tx2"/>
                </a:solidFill>
              </a:defRPr>
            </a:lvl1pPr>
          </a:lstStyle>
          <a:p>
            <a:pPr lvl="0"/>
            <a:r>
              <a:rPr lang="en-US"/>
              <a:t>Content</a:t>
            </a:r>
          </a:p>
        </p:txBody>
      </p:sp>
      <p:sp>
        <p:nvSpPr>
          <p:cNvPr id="122" name="Text Placeholder 42">
            <a:extLst>
              <a:ext uri="{FF2B5EF4-FFF2-40B4-BE49-F238E27FC236}">
                <a16:creationId xmlns:a16="http://schemas.microsoft.com/office/drawing/2014/main" id="{BFF2BB40-C403-47D9-8085-B6AEC1B4FB38}"/>
              </a:ext>
            </a:extLst>
          </p:cNvPr>
          <p:cNvSpPr>
            <a:spLocks noGrp="1"/>
          </p:cNvSpPr>
          <p:nvPr>
            <p:ph type="body" sz="quarter" idx="35" hasCustomPrompt="1"/>
          </p:nvPr>
        </p:nvSpPr>
        <p:spPr>
          <a:xfrm>
            <a:off x="5473330" y="4370283"/>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4"/>
                </a:solidFill>
                <a:latin typeface="+mj-lt"/>
              </a:defRPr>
            </a:lvl1pPr>
          </a:lstStyle>
          <a:p>
            <a:pPr lvl="0"/>
            <a:r>
              <a:rPr lang="en-US"/>
              <a:t>Date</a:t>
            </a:r>
          </a:p>
        </p:txBody>
      </p:sp>
      <p:sp>
        <p:nvSpPr>
          <p:cNvPr id="123" name="Text Placeholder 42">
            <a:extLst>
              <a:ext uri="{FF2B5EF4-FFF2-40B4-BE49-F238E27FC236}">
                <a16:creationId xmlns:a16="http://schemas.microsoft.com/office/drawing/2014/main" id="{C8F2413D-1871-49C8-8679-8AA970226A1A}"/>
              </a:ext>
            </a:extLst>
          </p:cNvPr>
          <p:cNvSpPr>
            <a:spLocks noGrp="1"/>
          </p:cNvSpPr>
          <p:nvPr>
            <p:ph type="body" sz="quarter" idx="40" hasCustomPrompt="1"/>
          </p:nvPr>
        </p:nvSpPr>
        <p:spPr>
          <a:xfrm>
            <a:off x="8581476" y="4686806"/>
            <a:ext cx="1239076" cy="916850"/>
          </a:xfrm>
          <a:prstGeom prst="rect">
            <a:avLst/>
          </a:prstGeom>
          <a:ln w="12700">
            <a:noFill/>
          </a:ln>
        </p:spPr>
        <p:txBody>
          <a:bodyPr lIns="0" tIns="0" rIns="0" bIns="0" anchor="t"/>
          <a:lstStyle>
            <a:lvl1pPr marL="0" indent="0" algn="ctr">
              <a:lnSpc>
                <a:spcPct val="100000"/>
              </a:lnSpc>
              <a:spcBef>
                <a:spcPts val="0"/>
              </a:spcBef>
              <a:buNone/>
              <a:defRPr sz="1400" b="0">
                <a:solidFill>
                  <a:schemeClr val="tx2"/>
                </a:solidFill>
              </a:defRPr>
            </a:lvl1pPr>
          </a:lstStyle>
          <a:p>
            <a:pPr lvl="0"/>
            <a:r>
              <a:rPr lang="en-US"/>
              <a:t>Content</a:t>
            </a:r>
          </a:p>
        </p:txBody>
      </p:sp>
      <p:sp>
        <p:nvSpPr>
          <p:cNvPr id="124" name="Text Placeholder 42">
            <a:extLst>
              <a:ext uri="{FF2B5EF4-FFF2-40B4-BE49-F238E27FC236}">
                <a16:creationId xmlns:a16="http://schemas.microsoft.com/office/drawing/2014/main" id="{645FD367-97DD-4B86-85BA-C5CFBBF7A65D}"/>
              </a:ext>
            </a:extLst>
          </p:cNvPr>
          <p:cNvSpPr>
            <a:spLocks noGrp="1"/>
          </p:cNvSpPr>
          <p:nvPr>
            <p:ph type="body" sz="quarter" idx="41" hasCustomPrompt="1"/>
          </p:nvPr>
        </p:nvSpPr>
        <p:spPr>
          <a:xfrm>
            <a:off x="8581476" y="4370283"/>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6"/>
                </a:solidFill>
                <a:latin typeface="+mj-lt"/>
              </a:defRPr>
            </a:lvl1pPr>
          </a:lstStyle>
          <a:p>
            <a:pPr lvl="0"/>
            <a:r>
              <a:rPr lang="en-US"/>
              <a:t>Date</a:t>
            </a:r>
          </a:p>
        </p:txBody>
      </p:sp>
      <p:sp>
        <p:nvSpPr>
          <p:cNvPr id="125" name="Text Placeholder 42">
            <a:extLst>
              <a:ext uri="{FF2B5EF4-FFF2-40B4-BE49-F238E27FC236}">
                <a16:creationId xmlns:a16="http://schemas.microsoft.com/office/drawing/2014/main" id="{30D86735-78D6-42CD-B53C-C40682932143}"/>
              </a:ext>
            </a:extLst>
          </p:cNvPr>
          <p:cNvSpPr>
            <a:spLocks noGrp="1"/>
          </p:cNvSpPr>
          <p:nvPr>
            <p:ph type="body" sz="quarter" idx="29" hasCustomPrompt="1"/>
          </p:nvPr>
        </p:nvSpPr>
        <p:spPr>
          <a:xfrm>
            <a:off x="811111" y="1531692"/>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tx2"/>
                </a:solidFill>
              </a:defRPr>
            </a:lvl1pPr>
          </a:lstStyle>
          <a:p>
            <a:pPr lvl="0"/>
            <a:r>
              <a:rPr lang="en-US"/>
              <a:t>Content</a:t>
            </a:r>
          </a:p>
        </p:txBody>
      </p:sp>
      <p:sp>
        <p:nvSpPr>
          <p:cNvPr id="126" name="Text Placeholder 42">
            <a:extLst>
              <a:ext uri="{FF2B5EF4-FFF2-40B4-BE49-F238E27FC236}">
                <a16:creationId xmlns:a16="http://schemas.microsoft.com/office/drawing/2014/main" id="{28320031-939D-4532-A0DE-8D5D3E3A830E}"/>
              </a:ext>
            </a:extLst>
          </p:cNvPr>
          <p:cNvSpPr>
            <a:spLocks noGrp="1"/>
          </p:cNvSpPr>
          <p:nvPr>
            <p:ph type="body" sz="quarter" idx="11" hasCustomPrompt="1"/>
          </p:nvPr>
        </p:nvSpPr>
        <p:spPr>
          <a:xfrm>
            <a:off x="811111" y="2489616"/>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tx2"/>
                </a:solidFill>
                <a:latin typeface="+mj-lt"/>
              </a:defRPr>
            </a:lvl1pPr>
          </a:lstStyle>
          <a:p>
            <a:pPr lvl="0"/>
            <a:r>
              <a:rPr lang="en-US"/>
              <a:t>Date</a:t>
            </a:r>
          </a:p>
        </p:txBody>
      </p:sp>
      <p:sp>
        <p:nvSpPr>
          <p:cNvPr id="127" name="Text Placeholder 42">
            <a:extLst>
              <a:ext uri="{FF2B5EF4-FFF2-40B4-BE49-F238E27FC236}">
                <a16:creationId xmlns:a16="http://schemas.microsoft.com/office/drawing/2014/main" id="{D650FCD1-3F9F-47CB-A3C5-C2E9BCE6695A}"/>
              </a:ext>
            </a:extLst>
          </p:cNvPr>
          <p:cNvSpPr>
            <a:spLocks noGrp="1"/>
          </p:cNvSpPr>
          <p:nvPr>
            <p:ph type="body" sz="quarter" idx="32" hasCustomPrompt="1"/>
          </p:nvPr>
        </p:nvSpPr>
        <p:spPr>
          <a:xfrm>
            <a:off x="3919257" y="1531692"/>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tx2"/>
                </a:solidFill>
              </a:defRPr>
            </a:lvl1pPr>
          </a:lstStyle>
          <a:p>
            <a:pPr lvl="0"/>
            <a:r>
              <a:rPr lang="en-US"/>
              <a:t>Content</a:t>
            </a:r>
          </a:p>
        </p:txBody>
      </p:sp>
      <p:sp>
        <p:nvSpPr>
          <p:cNvPr id="128" name="Text Placeholder 42">
            <a:extLst>
              <a:ext uri="{FF2B5EF4-FFF2-40B4-BE49-F238E27FC236}">
                <a16:creationId xmlns:a16="http://schemas.microsoft.com/office/drawing/2014/main" id="{BB908772-59E7-46A7-948F-B18E98D9BDE8}"/>
              </a:ext>
            </a:extLst>
          </p:cNvPr>
          <p:cNvSpPr>
            <a:spLocks noGrp="1"/>
          </p:cNvSpPr>
          <p:nvPr>
            <p:ph type="body" sz="quarter" idx="33" hasCustomPrompt="1"/>
          </p:nvPr>
        </p:nvSpPr>
        <p:spPr>
          <a:xfrm>
            <a:off x="3919257" y="2489616"/>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3"/>
                </a:solidFill>
                <a:latin typeface="+mj-lt"/>
              </a:defRPr>
            </a:lvl1pPr>
          </a:lstStyle>
          <a:p>
            <a:pPr lvl="0"/>
            <a:r>
              <a:rPr lang="en-US"/>
              <a:t>Date</a:t>
            </a:r>
          </a:p>
        </p:txBody>
      </p:sp>
      <p:sp>
        <p:nvSpPr>
          <p:cNvPr id="129" name="Text Placeholder 42">
            <a:extLst>
              <a:ext uri="{FF2B5EF4-FFF2-40B4-BE49-F238E27FC236}">
                <a16:creationId xmlns:a16="http://schemas.microsoft.com/office/drawing/2014/main" id="{5AC11302-0352-41B5-B283-220921608987}"/>
              </a:ext>
            </a:extLst>
          </p:cNvPr>
          <p:cNvSpPr>
            <a:spLocks noGrp="1"/>
          </p:cNvSpPr>
          <p:nvPr>
            <p:ph type="body" sz="quarter" idx="36" hasCustomPrompt="1"/>
          </p:nvPr>
        </p:nvSpPr>
        <p:spPr>
          <a:xfrm>
            <a:off x="7027403" y="1531692"/>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tx2"/>
                </a:solidFill>
              </a:defRPr>
            </a:lvl1pPr>
          </a:lstStyle>
          <a:p>
            <a:pPr lvl="0"/>
            <a:r>
              <a:rPr lang="en-US"/>
              <a:t>Content</a:t>
            </a:r>
          </a:p>
        </p:txBody>
      </p:sp>
      <p:sp>
        <p:nvSpPr>
          <p:cNvPr id="130" name="Text Placeholder 42">
            <a:extLst>
              <a:ext uri="{FF2B5EF4-FFF2-40B4-BE49-F238E27FC236}">
                <a16:creationId xmlns:a16="http://schemas.microsoft.com/office/drawing/2014/main" id="{2AB50D90-044D-48E2-9239-DC0866B8F4C2}"/>
              </a:ext>
            </a:extLst>
          </p:cNvPr>
          <p:cNvSpPr>
            <a:spLocks noGrp="1"/>
          </p:cNvSpPr>
          <p:nvPr>
            <p:ph type="body" sz="quarter" idx="37" hasCustomPrompt="1"/>
          </p:nvPr>
        </p:nvSpPr>
        <p:spPr>
          <a:xfrm>
            <a:off x="7027403" y="2489616"/>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5"/>
                </a:solidFill>
                <a:latin typeface="+mj-lt"/>
              </a:defRPr>
            </a:lvl1pPr>
          </a:lstStyle>
          <a:p>
            <a:pPr lvl="0"/>
            <a:r>
              <a:rPr lang="en-US"/>
              <a:t>Date</a:t>
            </a:r>
          </a:p>
        </p:txBody>
      </p:sp>
      <p:sp>
        <p:nvSpPr>
          <p:cNvPr id="131" name="Text Placeholder 42">
            <a:extLst>
              <a:ext uri="{FF2B5EF4-FFF2-40B4-BE49-F238E27FC236}">
                <a16:creationId xmlns:a16="http://schemas.microsoft.com/office/drawing/2014/main" id="{2EF69715-8E2C-430F-996F-0996C17E9858}"/>
              </a:ext>
            </a:extLst>
          </p:cNvPr>
          <p:cNvSpPr>
            <a:spLocks noGrp="1"/>
          </p:cNvSpPr>
          <p:nvPr>
            <p:ph type="body" sz="quarter" idx="38" hasCustomPrompt="1"/>
          </p:nvPr>
        </p:nvSpPr>
        <p:spPr>
          <a:xfrm>
            <a:off x="10135549" y="1531692"/>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tx2"/>
                </a:solidFill>
              </a:defRPr>
            </a:lvl1pPr>
          </a:lstStyle>
          <a:p>
            <a:pPr lvl="0"/>
            <a:r>
              <a:rPr lang="en-US"/>
              <a:t>Content</a:t>
            </a:r>
          </a:p>
        </p:txBody>
      </p:sp>
      <p:sp>
        <p:nvSpPr>
          <p:cNvPr id="132" name="Text Placeholder 42">
            <a:extLst>
              <a:ext uri="{FF2B5EF4-FFF2-40B4-BE49-F238E27FC236}">
                <a16:creationId xmlns:a16="http://schemas.microsoft.com/office/drawing/2014/main" id="{D6F708A2-1DC4-4BF5-B785-01D4A1AEC6BA}"/>
              </a:ext>
            </a:extLst>
          </p:cNvPr>
          <p:cNvSpPr>
            <a:spLocks noGrp="1"/>
          </p:cNvSpPr>
          <p:nvPr>
            <p:ph type="body" sz="quarter" idx="39" hasCustomPrompt="1"/>
          </p:nvPr>
        </p:nvSpPr>
        <p:spPr>
          <a:xfrm>
            <a:off x="10135549" y="2489616"/>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1"/>
                </a:solidFill>
                <a:latin typeface="+mj-lt"/>
              </a:defRPr>
            </a:lvl1pPr>
          </a:lstStyle>
          <a:p>
            <a:pPr lvl="0"/>
            <a:r>
              <a:rPr lang="en-US"/>
              <a:t>Date</a:t>
            </a:r>
          </a:p>
        </p:txBody>
      </p:sp>
      <p:sp>
        <p:nvSpPr>
          <p:cNvPr id="5" name="Slide Number Placeholder 4">
            <a:extLst>
              <a:ext uri="{FF2B5EF4-FFF2-40B4-BE49-F238E27FC236}">
                <a16:creationId xmlns:a16="http://schemas.microsoft.com/office/drawing/2014/main" id="{69D04F89-62FD-2A4F-A275-99443D71B268}"/>
              </a:ext>
            </a:extLst>
          </p:cNvPr>
          <p:cNvSpPr>
            <a:spLocks noGrp="1"/>
          </p:cNvSpPr>
          <p:nvPr>
            <p:ph type="sldNum" sz="quarter" idx="43"/>
          </p:nvPr>
        </p:nvSpPr>
        <p:spPr/>
        <p:txBody>
          <a:bodyPr/>
          <a:lstStyle/>
          <a:p>
            <a:fld id="{9D269874-3913-3E4A-9285-BA6A0CAD74F5}" type="slidenum">
              <a:rPr lang="en-US" smtClean="0"/>
              <a:pPr/>
              <a:t>‹#›</a:t>
            </a:fld>
            <a:endParaRPr lang="en-US"/>
          </a:p>
        </p:txBody>
      </p:sp>
      <p:sp>
        <p:nvSpPr>
          <p:cNvPr id="20" name="Title 1">
            <a:extLst>
              <a:ext uri="{FF2B5EF4-FFF2-40B4-BE49-F238E27FC236}">
                <a16:creationId xmlns:a16="http://schemas.microsoft.com/office/drawing/2014/main" id="{7A050525-E7AF-6F43-8E7C-0E11DB19284D}"/>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13423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04376ED-A3CF-4FBD-941B-D20E7CD236B7}"/>
              </a:ext>
            </a:extLst>
          </p:cNvPr>
          <p:cNvSpPr>
            <a:spLocks noGrp="1"/>
          </p:cNvSpPr>
          <p:nvPr>
            <p:ph type="body" sz="quarter" idx="15"/>
          </p:nvPr>
        </p:nvSpPr>
        <p:spPr>
          <a:xfrm>
            <a:off x="-2" y="3224530"/>
            <a:ext cx="5922675" cy="494329"/>
          </a:xfrm>
          <a:prstGeom prst="rect">
            <a:avLst/>
          </a:prstGeom>
          <a:solidFill>
            <a:schemeClr val="tx2"/>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22" name="Text Placeholder 9">
            <a:extLst>
              <a:ext uri="{FF2B5EF4-FFF2-40B4-BE49-F238E27FC236}">
                <a16:creationId xmlns:a16="http://schemas.microsoft.com/office/drawing/2014/main" id="{6323D4AE-CCD9-45C2-8C1F-ABC6CF135A3F}"/>
              </a:ext>
            </a:extLst>
          </p:cNvPr>
          <p:cNvSpPr>
            <a:spLocks noGrp="1"/>
          </p:cNvSpPr>
          <p:nvPr>
            <p:ph type="body" sz="quarter" idx="24"/>
          </p:nvPr>
        </p:nvSpPr>
        <p:spPr>
          <a:xfrm>
            <a:off x="5922675" y="3224530"/>
            <a:ext cx="6269324" cy="494329"/>
          </a:xfrm>
          <a:prstGeom prst="rect">
            <a:avLst/>
          </a:prstGeom>
          <a:solidFill>
            <a:schemeClr val="accent1"/>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23" name="Text Placeholder 9">
            <a:extLst>
              <a:ext uri="{FF2B5EF4-FFF2-40B4-BE49-F238E27FC236}">
                <a16:creationId xmlns:a16="http://schemas.microsoft.com/office/drawing/2014/main" id="{BE7949E3-32F6-4963-92BE-185A1EDE3124}"/>
              </a:ext>
            </a:extLst>
          </p:cNvPr>
          <p:cNvSpPr>
            <a:spLocks noGrp="1"/>
          </p:cNvSpPr>
          <p:nvPr>
            <p:ph type="body" sz="quarter" idx="25"/>
          </p:nvPr>
        </p:nvSpPr>
        <p:spPr>
          <a:xfrm>
            <a:off x="-1" y="5676724"/>
            <a:ext cx="5922808" cy="494329"/>
          </a:xfrm>
          <a:prstGeom prst="rect">
            <a:avLst/>
          </a:prstGeom>
          <a:solidFill>
            <a:schemeClr val="accent2"/>
          </a:solidFill>
        </p:spPr>
        <p:txBody>
          <a:bodyPr anchor="ctr"/>
          <a:lstStyle>
            <a:lvl1pPr marL="0" indent="0" algn="ctr">
              <a:lnSpc>
                <a:spcPct val="80000"/>
              </a:lnSpc>
              <a:spcBef>
                <a:spcPts val="0"/>
              </a:spcBef>
              <a:buNone/>
              <a:defRPr sz="1600" b="0">
                <a:solidFill>
                  <a:schemeClr val="tx2"/>
                </a:solidFill>
              </a:defRPr>
            </a:lvl1pPr>
          </a:lstStyle>
          <a:p>
            <a:pPr lvl="0"/>
            <a:r>
              <a:rPr lang="en-US"/>
              <a:t>Edit Master text</a:t>
            </a:r>
          </a:p>
        </p:txBody>
      </p:sp>
      <p:sp>
        <p:nvSpPr>
          <p:cNvPr id="30" name="Text Placeholder 9">
            <a:extLst>
              <a:ext uri="{FF2B5EF4-FFF2-40B4-BE49-F238E27FC236}">
                <a16:creationId xmlns:a16="http://schemas.microsoft.com/office/drawing/2014/main" id="{648D08F7-0E23-4EBD-8F09-4C535851F12E}"/>
              </a:ext>
            </a:extLst>
          </p:cNvPr>
          <p:cNvSpPr>
            <a:spLocks noGrp="1"/>
          </p:cNvSpPr>
          <p:nvPr>
            <p:ph type="body" sz="quarter" idx="26"/>
          </p:nvPr>
        </p:nvSpPr>
        <p:spPr>
          <a:xfrm>
            <a:off x="5922675" y="5676724"/>
            <a:ext cx="3133344" cy="494329"/>
          </a:xfrm>
          <a:prstGeom prst="rect">
            <a:avLst/>
          </a:prstGeom>
          <a:solidFill>
            <a:schemeClr val="accent5"/>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1B621539-CF21-4A46-B23B-4F8727D751E1}"/>
              </a:ext>
            </a:extLst>
          </p:cNvPr>
          <p:cNvSpPr>
            <a:spLocks noGrp="1"/>
          </p:cNvSpPr>
          <p:nvPr>
            <p:ph type="body" sz="quarter" idx="27" hasCustomPrompt="1"/>
          </p:nvPr>
        </p:nvSpPr>
        <p:spPr>
          <a:xfrm>
            <a:off x="9056019" y="5676724"/>
            <a:ext cx="3133344" cy="494329"/>
          </a:xfrm>
          <a:prstGeom prst="rect">
            <a:avLst/>
          </a:prstGeom>
          <a:solidFill>
            <a:schemeClr val="accent4">
              <a:lumMod val="90000"/>
              <a:lumOff val="10000"/>
            </a:schemeClr>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4" name="Slide Number Placeholder 3">
            <a:extLst>
              <a:ext uri="{FF2B5EF4-FFF2-40B4-BE49-F238E27FC236}">
                <a16:creationId xmlns:a16="http://schemas.microsoft.com/office/drawing/2014/main" id="{B37A81BD-1C66-5346-96B1-9C79D0AECDCB}"/>
              </a:ext>
            </a:extLst>
          </p:cNvPr>
          <p:cNvSpPr>
            <a:spLocks noGrp="1"/>
          </p:cNvSpPr>
          <p:nvPr>
            <p:ph type="sldNum" sz="quarter" idx="29"/>
          </p:nvPr>
        </p:nvSpPr>
        <p:spPr/>
        <p:txBody>
          <a:bodyPr/>
          <a:lstStyle/>
          <a:p>
            <a:fld id="{9D269874-3913-3E4A-9285-BA6A0CAD74F5}" type="slidenum">
              <a:rPr lang="en-US" smtClean="0"/>
              <a:pPr/>
              <a:t>‹#›</a:t>
            </a:fld>
            <a:endParaRPr lang="en-US"/>
          </a:p>
        </p:txBody>
      </p:sp>
      <p:sp>
        <p:nvSpPr>
          <p:cNvPr id="11" name="Content Placeholder 10">
            <a:extLst>
              <a:ext uri="{FF2B5EF4-FFF2-40B4-BE49-F238E27FC236}">
                <a16:creationId xmlns:a16="http://schemas.microsoft.com/office/drawing/2014/main" id="{700CDDDD-CAC9-CA46-ADE9-0D7EDFC5C5D2}"/>
              </a:ext>
            </a:extLst>
          </p:cNvPr>
          <p:cNvSpPr>
            <a:spLocks noGrp="1"/>
          </p:cNvSpPr>
          <p:nvPr>
            <p:ph sz="quarter" idx="30"/>
          </p:nvPr>
        </p:nvSpPr>
        <p:spPr>
          <a:xfrm>
            <a:off x="0" y="1317625"/>
            <a:ext cx="5922963" cy="1906503"/>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17" name="Content Placeholder 10">
            <a:extLst>
              <a:ext uri="{FF2B5EF4-FFF2-40B4-BE49-F238E27FC236}">
                <a16:creationId xmlns:a16="http://schemas.microsoft.com/office/drawing/2014/main" id="{338C228E-0916-E544-A9C6-FE3ECA8150C3}"/>
              </a:ext>
            </a:extLst>
          </p:cNvPr>
          <p:cNvSpPr>
            <a:spLocks noGrp="1"/>
          </p:cNvSpPr>
          <p:nvPr>
            <p:ph sz="quarter" idx="31"/>
          </p:nvPr>
        </p:nvSpPr>
        <p:spPr>
          <a:xfrm>
            <a:off x="5922673" y="1317625"/>
            <a:ext cx="6269327" cy="1906503"/>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18" name="Content Placeholder 10">
            <a:extLst>
              <a:ext uri="{FF2B5EF4-FFF2-40B4-BE49-F238E27FC236}">
                <a16:creationId xmlns:a16="http://schemas.microsoft.com/office/drawing/2014/main" id="{AB14A915-EE85-504E-A156-CAFE29038D0C}"/>
              </a:ext>
            </a:extLst>
          </p:cNvPr>
          <p:cNvSpPr>
            <a:spLocks noGrp="1"/>
          </p:cNvSpPr>
          <p:nvPr>
            <p:ph sz="quarter" idx="32"/>
          </p:nvPr>
        </p:nvSpPr>
        <p:spPr>
          <a:xfrm>
            <a:off x="0" y="3718859"/>
            <a:ext cx="5922963" cy="1957865"/>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19" name="Content Placeholder 10">
            <a:extLst>
              <a:ext uri="{FF2B5EF4-FFF2-40B4-BE49-F238E27FC236}">
                <a16:creationId xmlns:a16="http://schemas.microsoft.com/office/drawing/2014/main" id="{024580E4-58D2-9240-B3C4-0997CB7F6CC0}"/>
              </a:ext>
            </a:extLst>
          </p:cNvPr>
          <p:cNvSpPr>
            <a:spLocks noGrp="1"/>
          </p:cNvSpPr>
          <p:nvPr>
            <p:ph sz="quarter" idx="33"/>
          </p:nvPr>
        </p:nvSpPr>
        <p:spPr>
          <a:xfrm>
            <a:off x="5922673" y="3718859"/>
            <a:ext cx="3133056" cy="1957865"/>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20" name="Content Placeholder 10">
            <a:extLst>
              <a:ext uri="{FF2B5EF4-FFF2-40B4-BE49-F238E27FC236}">
                <a16:creationId xmlns:a16="http://schemas.microsoft.com/office/drawing/2014/main" id="{1A2400B1-09EC-A342-BDEA-0FAF37AA9872}"/>
              </a:ext>
            </a:extLst>
          </p:cNvPr>
          <p:cNvSpPr>
            <a:spLocks noGrp="1"/>
          </p:cNvSpPr>
          <p:nvPr>
            <p:ph sz="quarter" idx="34"/>
          </p:nvPr>
        </p:nvSpPr>
        <p:spPr>
          <a:xfrm>
            <a:off x="9055729" y="3718859"/>
            <a:ext cx="3133056" cy="1957865"/>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15" name="Title 1">
            <a:extLst>
              <a:ext uri="{FF2B5EF4-FFF2-40B4-BE49-F238E27FC236}">
                <a16:creationId xmlns:a16="http://schemas.microsoft.com/office/drawing/2014/main" id="{6C05449D-8190-844D-A7DF-375E9665BDC5}"/>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9527180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72BE4A-E9A9-C448-8CA1-411B020F366C}"/>
              </a:ext>
            </a:extLst>
          </p:cNvPr>
          <p:cNvSpPr txBox="1"/>
          <p:nvPr userDrawn="1"/>
        </p:nvSpPr>
        <p:spPr>
          <a:xfrm>
            <a:off x="2613025" y="6273800"/>
            <a:ext cx="0" cy="0"/>
          </a:xfrm>
          <a:prstGeom prst="rect">
            <a:avLst/>
          </a:prstGeom>
          <a:noFill/>
        </p:spPr>
        <p:txBody>
          <a:bodyPr wrap="none" lIns="0" tIns="0" rIns="0" bIns="0" rtlCol="0" anchor="t" anchorCtr="0">
            <a:noAutofit/>
          </a:bodyPr>
          <a:lstStyle/>
          <a:p>
            <a: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pPr>
            <a:endParaRPr lang="en-US" sz="1800" b="0" kern="1200">
              <a:solidFill>
                <a:schemeClr val="tx2"/>
              </a:solidFill>
              <a:latin typeface="+mn-lt"/>
              <a:ea typeface="+mn-ea"/>
              <a:cs typeface="+mn-cs"/>
            </a:endParaRPr>
          </a:p>
        </p:txBody>
      </p:sp>
      <p:sp>
        <p:nvSpPr>
          <p:cNvPr id="12" name="Slide Number Placeholder 11">
            <a:extLst>
              <a:ext uri="{FF2B5EF4-FFF2-40B4-BE49-F238E27FC236}">
                <a16:creationId xmlns:a16="http://schemas.microsoft.com/office/drawing/2014/main" id="{E1C1EE0B-1E0F-3740-B8D1-72971A8EF5BF}"/>
              </a:ext>
            </a:extLst>
          </p:cNvPr>
          <p:cNvSpPr>
            <a:spLocks noGrp="1"/>
          </p:cNvSpPr>
          <p:nvPr>
            <p:ph type="sldNum" sz="quarter" idx="31"/>
          </p:nvPr>
        </p:nvSpPr>
        <p:spPr/>
        <p:txBody>
          <a:bodyPr/>
          <a:lstStyle/>
          <a:p>
            <a:fld id="{9D269874-3913-3E4A-9285-BA6A0CAD74F5}" type="slidenum">
              <a:rPr lang="en-US" smtClean="0"/>
              <a:pPr/>
              <a:t>‹#›</a:t>
            </a:fld>
            <a:endParaRPr lang="en-US"/>
          </a:p>
        </p:txBody>
      </p:sp>
      <p:sp>
        <p:nvSpPr>
          <p:cNvPr id="6" name="Content Placeholder 5">
            <a:extLst>
              <a:ext uri="{FF2B5EF4-FFF2-40B4-BE49-F238E27FC236}">
                <a16:creationId xmlns:a16="http://schemas.microsoft.com/office/drawing/2014/main" id="{455E94F2-E125-7340-A3FF-5B43E1046510}"/>
              </a:ext>
            </a:extLst>
          </p:cNvPr>
          <p:cNvSpPr>
            <a:spLocks noGrp="1"/>
          </p:cNvSpPr>
          <p:nvPr>
            <p:ph sz="quarter" idx="32"/>
          </p:nvPr>
        </p:nvSpPr>
        <p:spPr>
          <a:xfrm>
            <a:off x="1" y="1524000"/>
            <a:ext cx="4062412" cy="1845043"/>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20" name="Content Placeholder 5">
            <a:extLst>
              <a:ext uri="{FF2B5EF4-FFF2-40B4-BE49-F238E27FC236}">
                <a16:creationId xmlns:a16="http://schemas.microsoft.com/office/drawing/2014/main" id="{E7D06A56-FF4F-AA4C-A9B1-243879DDFBC1}"/>
              </a:ext>
            </a:extLst>
          </p:cNvPr>
          <p:cNvSpPr>
            <a:spLocks noGrp="1"/>
          </p:cNvSpPr>
          <p:nvPr>
            <p:ph sz="quarter" idx="33"/>
          </p:nvPr>
        </p:nvSpPr>
        <p:spPr>
          <a:xfrm>
            <a:off x="4062413" y="1520028"/>
            <a:ext cx="4062412" cy="1849828"/>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24" name="Content Placeholder 5">
            <a:extLst>
              <a:ext uri="{FF2B5EF4-FFF2-40B4-BE49-F238E27FC236}">
                <a16:creationId xmlns:a16="http://schemas.microsoft.com/office/drawing/2014/main" id="{DA421E65-2064-F242-9401-608B7F7924DF}"/>
              </a:ext>
            </a:extLst>
          </p:cNvPr>
          <p:cNvSpPr>
            <a:spLocks noGrp="1"/>
          </p:cNvSpPr>
          <p:nvPr>
            <p:ph sz="quarter" idx="34"/>
          </p:nvPr>
        </p:nvSpPr>
        <p:spPr>
          <a:xfrm>
            <a:off x="8125532" y="1520027"/>
            <a:ext cx="4066467" cy="1849828"/>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25" name="Content Placeholder 5">
            <a:extLst>
              <a:ext uri="{FF2B5EF4-FFF2-40B4-BE49-F238E27FC236}">
                <a16:creationId xmlns:a16="http://schemas.microsoft.com/office/drawing/2014/main" id="{A1EEFF23-CAF0-A942-9EB4-E268DF443E0D}"/>
              </a:ext>
            </a:extLst>
          </p:cNvPr>
          <p:cNvSpPr>
            <a:spLocks noGrp="1"/>
          </p:cNvSpPr>
          <p:nvPr>
            <p:ph sz="quarter" idx="35"/>
          </p:nvPr>
        </p:nvSpPr>
        <p:spPr>
          <a:xfrm>
            <a:off x="0" y="3864590"/>
            <a:ext cx="4061001" cy="1812133"/>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26" name="Content Placeholder 5">
            <a:extLst>
              <a:ext uri="{FF2B5EF4-FFF2-40B4-BE49-F238E27FC236}">
                <a16:creationId xmlns:a16="http://schemas.microsoft.com/office/drawing/2014/main" id="{783CD63E-C262-AD49-BEE7-E3FEBA499D00}"/>
              </a:ext>
            </a:extLst>
          </p:cNvPr>
          <p:cNvSpPr>
            <a:spLocks noGrp="1"/>
          </p:cNvSpPr>
          <p:nvPr>
            <p:ph sz="quarter" idx="36"/>
          </p:nvPr>
        </p:nvSpPr>
        <p:spPr>
          <a:xfrm>
            <a:off x="4063825" y="3864590"/>
            <a:ext cx="4059588" cy="1812133"/>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27" name="Content Placeholder 5">
            <a:extLst>
              <a:ext uri="{FF2B5EF4-FFF2-40B4-BE49-F238E27FC236}">
                <a16:creationId xmlns:a16="http://schemas.microsoft.com/office/drawing/2014/main" id="{F7D477B9-2A6D-0E45-8274-9A2DFCD3B730}"/>
              </a:ext>
            </a:extLst>
          </p:cNvPr>
          <p:cNvSpPr>
            <a:spLocks noGrp="1"/>
          </p:cNvSpPr>
          <p:nvPr>
            <p:ph sz="quarter" idx="37"/>
          </p:nvPr>
        </p:nvSpPr>
        <p:spPr>
          <a:xfrm>
            <a:off x="8131000" y="3864590"/>
            <a:ext cx="4056681" cy="1812133"/>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18" name="Title 1">
            <a:extLst>
              <a:ext uri="{FF2B5EF4-FFF2-40B4-BE49-F238E27FC236}">
                <a16:creationId xmlns:a16="http://schemas.microsoft.com/office/drawing/2014/main" id="{32D019C6-F395-844A-9A13-8E9BF73BCF7D}"/>
              </a:ext>
            </a:extLst>
          </p:cNvPr>
          <p:cNvSpPr>
            <a:spLocks noGrp="1"/>
          </p:cNvSpPr>
          <p:nvPr>
            <p:ph type="title"/>
          </p:nvPr>
        </p:nvSpPr>
        <p:spPr>
          <a:xfrm>
            <a:off x="660400" y="609600"/>
            <a:ext cx="10871200" cy="838200"/>
          </a:xfrm>
          <a:prstGeom prst="rect">
            <a:avLst/>
          </a:prstGeom>
        </p:spPr>
        <p:txBody>
          <a:bodyPr/>
          <a:lstStyle/>
          <a:p>
            <a:r>
              <a:rPr lang="en-US"/>
              <a:t>Click to edit Master title style</a:t>
            </a:r>
          </a:p>
        </p:txBody>
      </p:sp>
      <p:sp>
        <p:nvSpPr>
          <p:cNvPr id="10" name="Text Placeholder 9">
            <a:extLst>
              <a:ext uri="{FF2B5EF4-FFF2-40B4-BE49-F238E27FC236}">
                <a16:creationId xmlns:a16="http://schemas.microsoft.com/office/drawing/2014/main" id="{B04376ED-A3CF-4FBD-941B-D20E7CD236B7}"/>
              </a:ext>
            </a:extLst>
          </p:cNvPr>
          <p:cNvSpPr>
            <a:spLocks noGrp="1"/>
          </p:cNvSpPr>
          <p:nvPr>
            <p:ph type="body" sz="quarter" idx="15"/>
          </p:nvPr>
        </p:nvSpPr>
        <p:spPr>
          <a:xfrm>
            <a:off x="0" y="3370262"/>
            <a:ext cx="4062413" cy="494329"/>
          </a:xfrm>
          <a:prstGeom prst="rect">
            <a:avLst/>
          </a:prstGeom>
          <a:solidFill>
            <a:schemeClr val="tx2"/>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22" name="Text Placeholder 9">
            <a:extLst>
              <a:ext uri="{FF2B5EF4-FFF2-40B4-BE49-F238E27FC236}">
                <a16:creationId xmlns:a16="http://schemas.microsoft.com/office/drawing/2014/main" id="{6323D4AE-CCD9-45C2-8C1F-ABC6CF135A3F}"/>
              </a:ext>
            </a:extLst>
          </p:cNvPr>
          <p:cNvSpPr>
            <a:spLocks noGrp="1"/>
          </p:cNvSpPr>
          <p:nvPr>
            <p:ph type="body" sz="quarter" idx="24"/>
          </p:nvPr>
        </p:nvSpPr>
        <p:spPr>
          <a:xfrm>
            <a:off x="4062413" y="3370261"/>
            <a:ext cx="4063122" cy="494329"/>
          </a:xfrm>
          <a:prstGeom prst="rect">
            <a:avLst/>
          </a:prstGeom>
          <a:solidFill>
            <a:schemeClr val="accent1"/>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15" name="Text Placeholder 9">
            <a:extLst>
              <a:ext uri="{FF2B5EF4-FFF2-40B4-BE49-F238E27FC236}">
                <a16:creationId xmlns:a16="http://schemas.microsoft.com/office/drawing/2014/main" id="{D8A99836-0CD1-634C-ACBC-EEB502997185}"/>
              </a:ext>
            </a:extLst>
          </p:cNvPr>
          <p:cNvSpPr>
            <a:spLocks noGrp="1"/>
          </p:cNvSpPr>
          <p:nvPr>
            <p:ph type="body" sz="quarter" idx="29"/>
          </p:nvPr>
        </p:nvSpPr>
        <p:spPr>
          <a:xfrm>
            <a:off x="8124826" y="3370261"/>
            <a:ext cx="4065761" cy="494329"/>
          </a:xfrm>
          <a:prstGeom prst="rect">
            <a:avLst/>
          </a:prstGeom>
          <a:solidFill>
            <a:schemeClr val="accent2"/>
          </a:solidFill>
        </p:spPr>
        <p:txBody>
          <a:bodyPr anchor="ctr"/>
          <a:lstStyle>
            <a:lvl1pPr marL="0" indent="0" algn="ctr">
              <a:lnSpc>
                <a:spcPct val="80000"/>
              </a:lnSpc>
              <a:spcBef>
                <a:spcPts val="0"/>
              </a:spcBef>
              <a:buNone/>
              <a:defRPr sz="1600" b="0">
                <a:solidFill>
                  <a:schemeClr val="tx2"/>
                </a:solidFill>
              </a:defRPr>
            </a:lvl1pPr>
          </a:lstStyle>
          <a:p>
            <a:pPr lvl="0"/>
            <a:r>
              <a:rPr lang="en-US"/>
              <a:t>Edit Master text</a:t>
            </a:r>
          </a:p>
        </p:txBody>
      </p:sp>
      <p:sp>
        <p:nvSpPr>
          <p:cNvPr id="23" name="Text Placeholder 9">
            <a:extLst>
              <a:ext uri="{FF2B5EF4-FFF2-40B4-BE49-F238E27FC236}">
                <a16:creationId xmlns:a16="http://schemas.microsoft.com/office/drawing/2014/main" id="{BE7949E3-32F6-4963-92BE-185A1EDE3124}"/>
              </a:ext>
            </a:extLst>
          </p:cNvPr>
          <p:cNvSpPr>
            <a:spLocks noGrp="1"/>
          </p:cNvSpPr>
          <p:nvPr>
            <p:ph type="body" sz="quarter" idx="25"/>
          </p:nvPr>
        </p:nvSpPr>
        <p:spPr>
          <a:xfrm>
            <a:off x="-1" y="5676724"/>
            <a:ext cx="4063120" cy="494329"/>
          </a:xfrm>
          <a:prstGeom prst="rect">
            <a:avLst/>
          </a:prstGeom>
          <a:solidFill>
            <a:schemeClr val="accent4">
              <a:lumMod val="90000"/>
              <a:lumOff val="10000"/>
            </a:schemeClr>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0" name="Text Placeholder 9">
            <a:extLst>
              <a:ext uri="{FF2B5EF4-FFF2-40B4-BE49-F238E27FC236}">
                <a16:creationId xmlns:a16="http://schemas.microsoft.com/office/drawing/2014/main" id="{648D08F7-0E23-4EBD-8F09-4C535851F12E}"/>
              </a:ext>
            </a:extLst>
          </p:cNvPr>
          <p:cNvSpPr>
            <a:spLocks noGrp="1"/>
          </p:cNvSpPr>
          <p:nvPr>
            <p:ph type="body" sz="quarter" idx="26"/>
          </p:nvPr>
        </p:nvSpPr>
        <p:spPr>
          <a:xfrm>
            <a:off x="4063119" y="5676724"/>
            <a:ext cx="4062856" cy="494329"/>
          </a:xfrm>
          <a:prstGeom prst="rect">
            <a:avLst/>
          </a:prstGeom>
          <a:solidFill>
            <a:schemeClr val="accent5"/>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1B621539-CF21-4A46-B23B-4F8727D751E1}"/>
              </a:ext>
            </a:extLst>
          </p:cNvPr>
          <p:cNvSpPr>
            <a:spLocks noGrp="1"/>
          </p:cNvSpPr>
          <p:nvPr>
            <p:ph type="body" sz="quarter" idx="27"/>
          </p:nvPr>
        </p:nvSpPr>
        <p:spPr>
          <a:xfrm>
            <a:off x="8125975" y="5676724"/>
            <a:ext cx="4062856" cy="494329"/>
          </a:xfrm>
          <a:prstGeom prst="rect">
            <a:avLst/>
          </a:prstGeom>
          <a:solidFill>
            <a:schemeClr val="tx2">
              <a:lumMod val="75000"/>
              <a:lumOff val="25000"/>
            </a:schemeClr>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Tree>
    <p:extLst>
      <p:ext uri="{BB962C8B-B14F-4D97-AF65-F5344CB8AC3E}">
        <p14:creationId xmlns:p14="http://schemas.microsoft.com/office/powerpoint/2010/main" val="397043421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rge text, teal 1">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5E84C2-FF14-9C43-A008-61BE0B8075FE}"/>
              </a:ext>
            </a:extLst>
          </p:cNvPr>
          <p:cNvSpPr>
            <a:spLocks noGrp="1"/>
          </p:cNvSpPr>
          <p:nvPr>
            <p:ph type="title"/>
          </p:nvPr>
        </p:nvSpPr>
        <p:spPr>
          <a:xfrm>
            <a:off x="660400" y="2741364"/>
            <a:ext cx="10871200" cy="800100"/>
          </a:xfrm>
          <a:prstGeom prst="rect">
            <a:avLst/>
          </a:prstGeom>
        </p:spPr>
        <p:txBody>
          <a:bodyPr/>
          <a:lstStyle>
            <a:lvl1pPr>
              <a:defRPr sz="4800">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DE9D702B-2E44-6949-B9BF-8B9250FCFCF3}"/>
              </a:ext>
            </a:extLst>
          </p:cNvPr>
          <p:cNvSpPr>
            <a:spLocks noGrp="1"/>
          </p:cNvSpPr>
          <p:nvPr>
            <p:ph type="sldNum" sz="quarter" idx="11"/>
          </p:nvPr>
        </p:nvSpPr>
        <p:spPr/>
        <p:txBody>
          <a:bodyPr/>
          <a:lstStyle/>
          <a:p>
            <a:fld id="{9D269874-3913-3E4A-9285-BA6A0CAD74F5}" type="slidenum">
              <a:rPr lang="en-US" smtClean="0"/>
              <a:pPr/>
              <a:t>‹#›</a:t>
            </a:fld>
            <a:endParaRPr lang="en-US"/>
          </a:p>
        </p:txBody>
      </p:sp>
      <p:pic>
        <p:nvPicPr>
          <p:cNvPr id="4" name="Picture 3" descr="A black background with white text&#10;&#10;Description automatically generated">
            <a:extLst>
              <a:ext uri="{FF2B5EF4-FFF2-40B4-BE49-F238E27FC236}">
                <a16:creationId xmlns:a16="http://schemas.microsoft.com/office/drawing/2014/main" id="{B7F4FBF7-CD2C-73AF-2A15-BE2E75F8F19B}"/>
              </a:ext>
            </a:extLst>
          </p:cNvPr>
          <p:cNvPicPr>
            <a:picLocks noChangeAspect="1"/>
          </p:cNvPicPr>
          <p:nvPr userDrawn="1"/>
        </p:nvPicPr>
        <p:blipFill>
          <a:blip r:embed="rId2"/>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54578113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8F732D52-0823-42D7-9118-0835D62459F2}"/>
              </a:ext>
            </a:extLst>
          </p:cNvPr>
          <p:cNvSpPr>
            <a:spLocks noGrp="1"/>
          </p:cNvSpPr>
          <p:nvPr>
            <p:ph type="pic" sz="quarter" idx="11"/>
          </p:nvPr>
        </p:nvSpPr>
        <p:spPr>
          <a:xfrm>
            <a:off x="660401" y="1631093"/>
            <a:ext cx="2232049" cy="1990818"/>
          </a:xfrm>
          <a:prstGeom prst="rect">
            <a:avLst/>
          </a:prstGeom>
          <a:solidFill>
            <a:schemeClr val="bg2">
              <a:lumMod val="20000"/>
              <a:lumOff val="80000"/>
            </a:schemeClr>
          </a:solidFill>
        </p:spPr>
        <p:txBody>
          <a:bodyPr tIns="274320" anchor="t">
            <a:normAutofit/>
          </a:bodyPr>
          <a:lstStyle>
            <a:lvl1pPr marL="0" indent="0" algn="ctr">
              <a:buNone/>
              <a:defRPr sz="1800">
                <a:solidFill>
                  <a:schemeClr val="bg2"/>
                </a:solidFill>
              </a:defRPr>
            </a:lvl1pPr>
          </a:lstStyle>
          <a:p>
            <a:r>
              <a:rPr lang="en-US"/>
              <a:t>Click icon to add picture</a:t>
            </a:r>
          </a:p>
        </p:txBody>
      </p:sp>
      <p:sp>
        <p:nvSpPr>
          <p:cNvPr id="20" name="Picture Placeholder 4">
            <a:extLst>
              <a:ext uri="{FF2B5EF4-FFF2-40B4-BE49-F238E27FC236}">
                <a16:creationId xmlns:a16="http://schemas.microsoft.com/office/drawing/2014/main" id="{5E07F3DC-7611-41B9-85F7-5E82069084A5}"/>
              </a:ext>
            </a:extLst>
          </p:cNvPr>
          <p:cNvSpPr>
            <a:spLocks noGrp="1"/>
          </p:cNvSpPr>
          <p:nvPr>
            <p:ph type="pic" sz="quarter" idx="12"/>
          </p:nvPr>
        </p:nvSpPr>
        <p:spPr>
          <a:xfrm>
            <a:off x="6352653" y="1631093"/>
            <a:ext cx="2232049" cy="1990818"/>
          </a:xfrm>
          <a:prstGeom prst="rect">
            <a:avLst/>
          </a:prstGeom>
          <a:solidFill>
            <a:schemeClr val="bg2">
              <a:lumMod val="20000"/>
              <a:lumOff val="80000"/>
            </a:schemeClr>
          </a:solidFill>
        </p:spPr>
        <p:txBody>
          <a:bodyPr tIns="274320" anchor="t">
            <a:normAutofit/>
          </a:bodyPr>
          <a:lstStyle>
            <a:lvl1pPr marL="0" indent="0" algn="ctr">
              <a:buNone/>
              <a:defRPr sz="1800">
                <a:solidFill>
                  <a:schemeClr val="bg2"/>
                </a:solidFill>
              </a:defRPr>
            </a:lvl1pPr>
          </a:lstStyle>
          <a:p>
            <a:r>
              <a:rPr lang="en-US"/>
              <a:t>Click icon to add picture</a:t>
            </a:r>
          </a:p>
        </p:txBody>
      </p:sp>
      <p:sp>
        <p:nvSpPr>
          <p:cNvPr id="21" name="Picture Placeholder 4">
            <a:extLst>
              <a:ext uri="{FF2B5EF4-FFF2-40B4-BE49-F238E27FC236}">
                <a16:creationId xmlns:a16="http://schemas.microsoft.com/office/drawing/2014/main" id="{9E89C368-E0FA-464A-B5F1-439EBF434B4B}"/>
              </a:ext>
            </a:extLst>
          </p:cNvPr>
          <p:cNvSpPr>
            <a:spLocks noGrp="1"/>
          </p:cNvSpPr>
          <p:nvPr>
            <p:ph type="pic" sz="quarter" idx="13"/>
          </p:nvPr>
        </p:nvSpPr>
        <p:spPr>
          <a:xfrm>
            <a:off x="660401" y="3731730"/>
            <a:ext cx="2232049" cy="1990818"/>
          </a:xfrm>
          <a:prstGeom prst="rect">
            <a:avLst/>
          </a:prstGeom>
          <a:solidFill>
            <a:schemeClr val="bg2">
              <a:lumMod val="20000"/>
              <a:lumOff val="80000"/>
            </a:schemeClr>
          </a:solidFill>
        </p:spPr>
        <p:txBody>
          <a:bodyPr tIns="274320" anchor="t">
            <a:normAutofit/>
          </a:bodyPr>
          <a:lstStyle>
            <a:lvl1pPr marL="0" indent="0" algn="ctr">
              <a:buNone/>
              <a:defRPr sz="1800">
                <a:solidFill>
                  <a:schemeClr val="bg2"/>
                </a:solidFill>
              </a:defRPr>
            </a:lvl1pPr>
          </a:lstStyle>
          <a:p>
            <a:r>
              <a:rPr lang="en-US"/>
              <a:t>Click icon to add picture</a:t>
            </a:r>
          </a:p>
        </p:txBody>
      </p:sp>
      <p:sp>
        <p:nvSpPr>
          <p:cNvPr id="22" name="Picture Placeholder 4">
            <a:extLst>
              <a:ext uri="{FF2B5EF4-FFF2-40B4-BE49-F238E27FC236}">
                <a16:creationId xmlns:a16="http://schemas.microsoft.com/office/drawing/2014/main" id="{68E473A9-7688-4AF2-90E8-92942E914FF3}"/>
              </a:ext>
            </a:extLst>
          </p:cNvPr>
          <p:cNvSpPr>
            <a:spLocks noGrp="1"/>
          </p:cNvSpPr>
          <p:nvPr>
            <p:ph type="pic" sz="quarter" idx="14"/>
          </p:nvPr>
        </p:nvSpPr>
        <p:spPr>
          <a:xfrm>
            <a:off x="6352653" y="3731730"/>
            <a:ext cx="2232049" cy="1990818"/>
          </a:xfrm>
          <a:prstGeom prst="rect">
            <a:avLst/>
          </a:prstGeom>
          <a:solidFill>
            <a:schemeClr val="bg2">
              <a:lumMod val="20000"/>
              <a:lumOff val="80000"/>
            </a:schemeClr>
          </a:solidFill>
        </p:spPr>
        <p:txBody>
          <a:bodyPr tIns="274320" anchor="t">
            <a:normAutofit/>
          </a:bodyPr>
          <a:lstStyle>
            <a:lvl1pPr marL="0" indent="0" algn="ctr">
              <a:buNone/>
              <a:defRPr sz="1800">
                <a:solidFill>
                  <a:schemeClr val="bg2"/>
                </a:solidFill>
              </a:defRPr>
            </a:lvl1pPr>
          </a:lstStyle>
          <a:p>
            <a:r>
              <a:rPr lang="en-US"/>
              <a:t>Click icon to add picture</a:t>
            </a:r>
          </a:p>
        </p:txBody>
      </p:sp>
      <p:sp>
        <p:nvSpPr>
          <p:cNvPr id="23" name="Text Placeholder 9">
            <a:extLst>
              <a:ext uri="{FF2B5EF4-FFF2-40B4-BE49-F238E27FC236}">
                <a16:creationId xmlns:a16="http://schemas.microsoft.com/office/drawing/2014/main" id="{B7B19174-C669-4901-AE8E-92EF72DBECC2}"/>
              </a:ext>
            </a:extLst>
          </p:cNvPr>
          <p:cNvSpPr>
            <a:spLocks noGrp="1"/>
          </p:cNvSpPr>
          <p:nvPr>
            <p:ph type="body" sz="quarter" idx="15"/>
          </p:nvPr>
        </p:nvSpPr>
        <p:spPr>
          <a:xfrm>
            <a:off x="3027745" y="1631092"/>
            <a:ext cx="2726267" cy="208243"/>
          </a:xfrm>
          <a:prstGeom prst="rect">
            <a:avLst/>
          </a:prstGeom>
        </p:spPr>
        <p:txBody>
          <a:bodyPr anchor="b"/>
          <a:lstStyle>
            <a:lvl1pPr marL="0" indent="0" algn="l">
              <a:buNone/>
              <a:defRPr sz="1400" b="1">
                <a:solidFill>
                  <a:schemeClr val="tx2"/>
                </a:solidFill>
              </a:defRPr>
            </a:lvl1pPr>
          </a:lstStyle>
          <a:p>
            <a:pPr lvl="0"/>
            <a:r>
              <a:rPr lang="en-US"/>
              <a:t>Edit Master text</a:t>
            </a:r>
          </a:p>
        </p:txBody>
      </p:sp>
      <p:sp>
        <p:nvSpPr>
          <p:cNvPr id="30" name="Text Placeholder 9">
            <a:extLst>
              <a:ext uri="{FF2B5EF4-FFF2-40B4-BE49-F238E27FC236}">
                <a16:creationId xmlns:a16="http://schemas.microsoft.com/office/drawing/2014/main" id="{DF925384-589F-4FEE-80E5-45DAAA497901}"/>
              </a:ext>
            </a:extLst>
          </p:cNvPr>
          <p:cNvSpPr>
            <a:spLocks noGrp="1"/>
          </p:cNvSpPr>
          <p:nvPr>
            <p:ph type="body" sz="quarter" idx="16"/>
          </p:nvPr>
        </p:nvSpPr>
        <p:spPr>
          <a:xfrm>
            <a:off x="8805333" y="1631092"/>
            <a:ext cx="2726267" cy="208243"/>
          </a:xfrm>
          <a:prstGeom prst="rect">
            <a:avLst/>
          </a:prstGeom>
        </p:spPr>
        <p:txBody>
          <a:bodyPr anchor="b"/>
          <a:lstStyle>
            <a:lvl1pPr marL="0" indent="0" algn="l">
              <a:buNone/>
              <a:defRPr sz="1400" b="1">
                <a:solidFill>
                  <a:schemeClr val="tx2"/>
                </a:solidFill>
              </a:defRPr>
            </a:lvl1pPr>
          </a:lstStyle>
          <a:p>
            <a:pPr lvl="0"/>
            <a:r>
              <a:rPr lang="en-US"/>
              <a:t>Edit Master text</a:t>
            </a:r>
          </a:p>
        </p:txBody>
      </p:sp>
      <p:sp>
        <p:nvSpPr>
          <p:cNvPr id="31" name="Text Placeholder 9">
            <a:extLst>
              <a:ext uri="{FF2B5EF4-FFF2-40B4-BE49-F238E27FC236}">
                <a16:creationId xmlns:a16="http://schemas.microsoft.com/office/drawing/2014/main" id="{92821745-BD44-47D0-82F4-4E8AF92C6BC9}"/>
              </a:ext>
            </a:extLst>
          </p:cNvPr>
          <p:cNvSpPr>
            <a:spLocks noGrp="1"/>
          </p:cNvSpPr>
          <p:nvPr>
            <p:ph type="body" sz="quarter" idx="17"/>
          </p:nvPr>
        </p:nvSpPr>
        <p:spPr>
          <a:xfrm>
            <a:off x="3027745" y="1892563"/>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2" name="Text Placeholder 9">
            <a:extLst>
              <a:ext uri="{FF2B5EF4-FFF2-40B4-BE49-F238E27FC236}">
                <a16:creationId xmlns:a16="http://schemas.microsoft.com/office/drawing/2014/main" id="{B9B78C2F-D04A-492B-B5BA-7776DDD8B61D}"/>
              </a:ext>
            </a:extLst>
          </p:cNvPr>
          <p:cNvSpPr>
            <a:spLocks noGrp="1"/>
          </p:cNvSpPr>
          <p:nvPr>
            <p:ph type="body" sz="quarter" idx="18"/>
          </p:nvPr>
        </p:nvSpPr>
        <p:spPr>
          <a:xfrm>
            <a:off x="8805333" y="1892563"/>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3" name="Text Placeholder 9">
            <a:extLst>
              <a:ext uri="{FF2B5EF4-FFF2-40B4-BE49-F238E27FC236}">
                <a16:creationId xmlns:a16="http://schemas.microsoft.com/office/drawing/2014/main" id="{EA6A111F-0D30-4183-955E-CEA48323BD94}"/>
              </a:ext>
            </a:extLst>
          </p:cNvPr>
          <p:cNvSpPr>
            <a:spLocks noGrp="1"/>
          </p:cNvSpPr>
          <p:nvPr>
            <p:ph type="body" sz="quarter" idx="19"/>
          </p:nvPr>
        </p:nvSpPr>
        <p:spPr>
          <a:xfrm>
            <a:off x="3027745" y="2154034"/>
            <a:ext cx="2726267" cy="691588"/>
          </a:xfrm>
          <a:prstGeom prst="rect">
            <a:avLst/>
          </a:prstGeom>
        </p:spPr>
        <p:txBody>
          <a:bodyPr/>
          <a:lstStyle>
            <a:lvl1pPr marL="0" indent="0" algn="l">
              <a:buNone/>
              <a:defRPr sz="1050" b="0">
                <a:solidFill>
                  <a:schemeClr val="tx2"/>
                </a:solidFill>
              </a:defRPr>
            </a:lvl1pPr>
          </a:lstStyle>
          <a:p>
            <a:pPr lvl="0"/>
            <a:r>
              <a:rPr lang="en-US"/>
              <a:t>Edit Master text</a:t>
            </a:r>
          </a:p>
        </p:txBody>
      </p:sp>
      <p:sp>
        <p:nvSpPr>
          <p:cNvPr id="34" name="Text Placeholder 9">
            <a:extLst>
              <a:ext uri="{FF2B5EF4-FFF2-40B4-BE49-F238E27FC236}">
                <a16:creationId xmlns:a16="http://schemas.microsoft.com/office/drawing/2014/main" id="{2CBC4423-1174-4F0C-89C8-AD0408747B20}"/>
              </a:ext>
            </a:extLst>
          </p:cNvPr>
          <p:cNvSpPr>
            <a:spLocks noGrp="1"/>
          </p:cNvSpPr>
          <p:nvPr>
            <p:ph type="body" sz="quarter" idx="20"/>
          </p:nvPr>
        </p:nvSpPr>
        <p:spPr>
          <a:xfrm>
            <a:off x="8805333" y="2154034"/>
            <a:ext cx="2726267" cy="691588"/>
          </a:xfrm>
          <a:prstGeom prst="rect">
            <a:avLst/>
          </a:prstGeom>
        </p:spPr>
        <p:txBody>
          <a:bodyPr/>
          <a:lstStyle>
            <a:lvl1pPr marL="0" indent="0" algn="l">
              <a:buNone/>
              <a:defRPr sz="1050" b="0">
                <a:solidFill>
                  <a:schemeClr val="tx2"/>
                </a:solidFill>
              </a:defRPr>
            </a:lvl1pPr>
          </a:lstStyle>
          <a:p>
            <a:pPr lvl="0"/>
            <a:r>
              <a:rPr lang="en-US"/>
              <a:t>Edit Master text</a:t>
            </a:r>
          </a:p>
        </p:txBody>
      </p:sp>
      <p:sp>
        <p:nvSpPr>
          <p:cNvPr id="35" name="Text Placeholder 9">
            <a:extLst>
              <a:ext uri="{FF2B5EF4-FFF2-40B4-BE49-F238E27FC236}">
                <a16:creationId xmlns:a16="http://schemas.microsoft.com/office/drawing/2014/main" id="{5F366CAB-4635-4448-AF52-EDB8BF19E49D}"/>
              </a:ext>
            </a:extLst>
          </p:cNvPr>
          <p:cNvSpPr>
            <a:spLocks noGrp="1"/>
          </p:cNvSpPr>
          <p:nvPr>
            <p:ph type="body" sz="quarter" idx="21"/>
          </p:nvPr>
        </p:nvSpPr>
        <p:spPr>
          <a:xfrm>
            <a:off x="3027745" y="3744616"/>
            <a:ext cx="2726267" cy="208243"/>
          </a:xfrm>
          <a:prstGeom prst="rect">
            <a:avLst/>
          </a:prstGeom>
        </p:spPr>
        <p:txBody>
          <a:bodyPr anchor="b"/>
          <a:lstStyle>
            <a:lvl1pPr marL="0" indent="0" algn="l">
              <a:buNone/>
              <a:defRPr sz="1400" b="1">
                <a:solidFill>
                  <a:schemeClr val="tx2"/>
                </a:solidFill>
              </a:defRPr>
            </a:lvl1pPr>
          </a:lstStyle>
          <a:p>
            <a:pPr lvl="0"/>
            <a:r>
              <a:rPr lang="en-US"/>
              <a:t>Edit Master text</a:t>
            </a:r>
          </a:p>
        </p:txBody>
      </p:sp>
      <p:sp>
        <p:nvSpPr>
          <p:cNvPr id="36" name="Text Placeholder 9">
            <a:extLst>
              <a:ext uri="{FF2B5EF4-FFF2-40B4-BE49-F238E27FC236}">
                <a16:creationId xmlns:a16="http://schemas.microsoft.com/office/drawing/2014/main" id="{FD85D564-02BF-446E-9E87-04581CD76396}"/>
              </a:ext>
            </a:extLst>
          </p:cNvPr>
          <p:cNvSpPr>
            <a:spLocks noGrp="1"/>
          </p:cNvSpPr>
          <p:nvPr>
            <p:ph type="body" sz="quarter" idx="22"/>
          </p:nvPr>
        </p:nvSpPr>
        <p:spPr>
          <a:xfrm>
            <a:off x="8805333" y="3744616"/>
            <a:ext cx="2726267" cy="208243"/>
          </a:xfrm>
          <a:prstGeom prst="rect">
            <a:avLst/>
          </a:prstGeom>
        </p:spPr>
        <p:txBody>
          <a:bodyPr anchor="b"/>
          <a:lstStyle>
            <a:lvl1pPr marL="0" indent="0" algn="l">
              <a:buNone/>
              <a:defRPr sz="1400" b="1">
                <a:solidFill>
                  <a:schemeClr val="tx2"/>
                </a:solidFill>
              </a:defRPr>
            </a:lvl1pPr>
          </a:lstStyle>
          <a:p>
            <a:pPr lvl="0"/>
            <a:r>
              <a:rPr lang="en-US"/>
              <a:t>Edit Master text</a:t>
            </a:r>
          </a:p>
        </p:txBody>
      </p:sp>
      <p:sp>
        <p:nvSpPr>
          <p:cNvPr id="37" name="Text Placeholder 9">
            <a:extLst>
              <a:ext uri="{FF2B5EF4-FFF2-40B4-BE49-F238E27FC236}">
                <a16:creationId xmlns:a16="http://schemas.microsoft.com/office/drawing/2014/main" id="{299F1F56-6E1B-497F-9131-FC033898D278}"/>
              </a:ext>
            </a:extLst>
          </p:cNvPr>
          <p:cNvSpPr>
            <a:spLocks noGrp="1"/>
          </p:cNvSpPr>
          <p:nvPr>
            <p:ph type="body" sz="quarter" idx="23"/>
          </p:nvPr>
        </p:nvSpPr>
        <p:spPr>
          <a:xfrm>
            <a:off x="3027745" y="4006087"/>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8" name="Text Placeholder 9">
            <a:extLst>
              <a:ext uri="{FF2B5EF4-FFF2-40B4-BE49-F238E27FC236}">
                <a16:creationId xmlns:a16="http://schemas.microsoft.com/office/drawing/2014/main" id="{71EB6397-C0CB-4089-998A-9688B74A28E0}"/>
              </a:ext>
            </a:extLst>
          </p:cNvPr>
          <p:cNvSpPr>
            <a:spLocks noGrp="1"/>
          </p:cNvSpPr>
          <p:nvPr>
            <p:ph type="body" sz="quarter" idx="24"/>
          </p:nvPr>
        </p:nvSpPr>
        <p:spPr>
          <a:xfrm>
            <a:off x="8805333" y="4006087"/>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9" name="Text Placeholder 9">
            <a:extLst>
              <a:ext uri="{FF2B5EF4-FFF2-40B4-BE49-F238E27FC236}">
                <a16:creationId xmlns:a16="http://schemas.microsoft.com/office/drawing/2014/main" id="{C6D05E7F-6127-4908-B3D7-6475E86CE98B}"/>
              </a:ext>
            </a:extLst>
          </p:cNvPr>
          <p:cNvSpPr>
            <a:spLocks noGrp="1"/>
          </p:cNvSpPr>
          <p:nvPr>
            <p:ph type="body" sz="quarter" idx="25"/>
          </p:nvPr>
        </p:nvSpPr>
        <p:spPr>
          <a:xfrm>
            <a:off x="3027745" y="4267558"/>
            <a:ext cx="2726267" cy="691588"/>
          </a:xfrm>
          <a:prstGeom prst="rect">
            <a:avLst/>
          </a:prstGeom>
        </p:spPr>
        <p:txBody>
          <a:bodyPr/>
          <a:lstStyle>
            <a:lvl1pPr marL="0" indent="0" algn="l">
              <a:buNone/>
              <a:defRPr sz="1050" b="0">
                <a:solidFill>
                  <a:schemeClr val="tx2"/>
                </a:solidFill>
              </a:defRPr>
            </a:lvl1pPr>
          </a:lstStyle>
          <a:p>
            <a:pPr lvl="0"/>
            <a:r>
              <a:rPr lang="en-US"/>
              <a:t>Edit Master text</a:t>
            </a:r>
          </a:p>
        </p:txBody>
      </p:sp>
      <p:sp>
        <p:nvSpPr>
          <p:cNvPr id="40" name="Text Placeholder 9">
            <a:extLst>
              <a:ext uri="{FF2B5EF4-FFF2-40B4-BE49-F238E27FC236}">
                <a16:creationId xmlns:a16="http://schemas.microsoft.com/office/drawing/2014/main" id="{C97A7054-FB73-4913-A93C-F095F9C7E36C}"/>
              </a:ext>
            </a:extLst>
          </p:cNvPr>
          <p:cNvSpPr>
            <a:spLocks noGrp="1"/>
          </p:cNvSpPr>
          <p:nvPr>
            <p:ph type="body" sz="quarter" idx="26"/>
          </p:nvPr>
        </p:nvSpPr>
        <p:spPr>
          <a:xfrm>
            <a:off x="8805333" y="4267558"/>
            <a:ext cx="2726267" cy="691588"/>
          </a:xfrm>
          <a:prstGeom prst="rect">
            <a:avLst/>
          </a:prstGeom>
        </p:spPr>
        <p:txBody>
          <a:bodyPr/>
          <a:lstStyle>
            <a:lvl1pPr marL="0" indent="0" algn="l">
              <a:buNone/>
              <a:defRPr sz="1050" b="0">
                <a:solidFill>
                  <a:schemeClr val="tx2"/>
                </a:solidFill>
              </a:defRPr>
            </a:lvl1pPr>
          </a:lstStyle>
          <a:p>
            <a:pPr lvl="0"/>
            <a:r>
              <a:rPr lang="en-US"/>
              <a:t>Edit Master text</a:t>
            </a:r>
          </a:p>
        </p:txBody>
      </p:sp>
      <p:sp>
        <p:nvSpPr>
          <p:cNvPr id="4" name="Slide Number Placeholder 3">
            <a:extLst>
              <a:ext uri="{FF2B5EF4-FFF2-40B4-BE49-F238E27FC236}">
                <a16:creationId xmlns:a16="http://schemas.microsoft.com/office/drawing/2014/main" id="{9D9D29F1-A694-D24A-A914-AE26BFCEAA42}"/>
              </a:ext>
            </a:extLst>
          </p:cNvPr>
          <p:cNvSpPr>
            <a:spLocks noGrp="1"/>
          </p:cNvSpPr>
          <p:nvPr>
            <p:ph type="sldNum" sz="quarter" idx="28"/>
          </p:nvPr>
        </p:nvSpPr>
        <p:spPr/>
        <p:txBody>
          <a:bodyPr/>
          <a:lstStyle/>
          <a:p>
            <a:fld id="{9D269874-3913-3E4A-9285-BA6A0CAD74F5}" type="slidenum">
              <a:rPr lang="en-US" smtClean="0"/>
              <a:pPr/>
              <a:t>‹#›</a:t>
            </a:fld>
            <a:endParaRPr lang="en-US"/>
          </a:p>
        </p:txBody>
      </p:sp>
      <p:sp>
        <p:nvSpPr>
          <p:cNvPr id="24" name="Title 1">
            <a:extLst>
              <a:ext uri="{FF2B5EF4-FFF2-40B4-BE49-F238E27FC236}">
                <a16:creationId xmlns:a16="http://schemas.microsoft.com/office/drawing/2014/main" id="{226A5E96-3C04-BE47-AE48-DD8AB892C65D}"/>
              </a:ext>
            </a:extLst>
          </p:cNvPr>
          <p:cNvSpPr>
            <a:spLocks noGrp="1"/>
          </p:cNvSpPr>
          <p:nvPr>
            <p:ph type="title"/>
          </p:nvPr>
        </p:nvSpPr>
        <p:spPr>
          <a:xfrm>
            <a:off x="660400" y="392071"/>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8515828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reenshot - Ma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3435BA-25CB-4FA9-B4A1-D4CBE5965C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07373" y="1524000"/>
            <a:ext cx="6547638" cy="4995106"/>
          </a:xfrm>
          <a:prstGeom prst="rect">
            <a:avLst/>
          </a:prstGeom>
        </p:spPr>
      </p:pic>
      <p:sp>
        <p:nvSpPr>
          <p:cNvPr id="6" name="Picture Placeholder 6">
            <a:extLst>
              <a:ext uri="{FF2B5EF4-FFF2-40B4-BE49-F238E27FC236}">
                <a16:creationId xmlns:a16="http://schemas.microsoft.com/office/drawing/2014/main" id="{09568601-B688-4DD9-AE70-8E72956E34DE}"/>
              </a:ext>
            </a:extLst>
          </p:cNvPr>
          <p:cNvSpPr>
            <a:spLocks noGrp="1"/>
          </p:cNvSpPr>
          <p:nvPr>
            <p:ph type="pic" sz="quarter" idx="20" hasCustomPrompt="1"/>
          </p:nvPr>
        </p:nvSpPr>
        <p:spPr>
          <a:xfrm>
            <a:off x="3058789" y="1780248"/>
            <a:ext cx="6031428" cy="3382471"/>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a:t>
            </a:r>
          </a:p>
        </p:txBody>
      </p:sp>
      <p:sp>
        <p:nvSpPr>
          <p:cNvPr id="4" name="Slide Number Placeholder 3">
            <a:extLst>
              <a:ext uri="{FF2B5EF4-FFF2-40B4-BE49-F238E27FC236}">
                <a16:creationId xmlns:a16="http://schemas.microsoft.com/office/drawing/2014/main" id="{9136DB53-5BA3-894B-BDBA-7518A2328373}"/>
              </a:ext>
            </a:extLst>
          </p:cNvPr>
          <p:cNvSpPr>
            <a:spLocks noGrp="1"/>
          </p:cNvSpPr>
          <p:nvPr>
            <p:ph type="sldNum" sz="quarter" idx="22"/>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6E32F0C0-E05E-544E-A3B9-6B361A570E40}"/>
              </a:ext>
            </a:extLst>
          </p:cNvPr>
          <p:cNvSpPr>
            <a:spLocks noGrp="1"/>
          </p:cNvSpPr>
          <p:nvPr>
            <p:ph type="title"/>
          </p:nvPr>
        </p:nvSpPr>
        <p:spPr>
          <a:xfrm>
            <a:off x="660400" y="403526"/>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3797637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reenshot - P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9522C-95BA-4643-BD48-5870C242AD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9348" y="1366092"/>
            <a:ext cx="6858958" cy="5034708"/>
          </a:xfrm>
          <a:prstGeom prst="rect">
            <a:avLst/>
          </a:prstGeom>
        </p:spPr>
      </p:pic>
      <p:sp>
        <p:nvSpPr>
          <p:cNvPr id="8" name="Picture Placeholder 6">
            <a:extLst>
              <a:ext uri="{FF2B5EF4-FFF2-40B4-BE49-F238E27FC236}">
                <a16:creationId xmlns:a16="http://schemas.microsoft.com/office/drawing/2014/main" id="{0092D08C-F7D2-3D4E-8F8A-C3BF51953A9C}"/>
              </a:ext>
            </a:extLst>
          </p:cNvPr>
          <p:cNvSpPr>
            <a:spLocks noGrp="1"/>
          </p:cNvSpPr>
          <p:nvPr>
            <p:ph type="pic" sz="quarter" idx="21" hasCustomPrompt="1"/>
          </p:nvPr>
        </p:nvSpPr>
        <p:spPr>
          <a:xfrm>
            <a:off x="3035866" y="1718139"/>
            <a:ext cx="6095366" cy="3399195"/>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a:t>
            </a:r>
          </a:p>
        </p:txBody>
      </p:sp>
      <p:sp>
        <p:nvSpPr>
          <p:cNvPr id="4" name="Slide Number Placeholder 3">
            <a:extLst>
              <a:ext uri="{FF2B5EF4-FFF2-40B4-BE49-F238E27FC236}">
                <a16:creationId xmlns:a16="http://schemas.microsoft.com/office/drawing/2014/main" id="{FF998348-35E4-9545-B143-BA0B870CE2BC}"/>
              </a:ext>
            </a:extLst>
          </p:cNvPr>
          <p:cNvSpPr>
            <a:spLocks noGrp="1"/>
          </p:cNvSpPr>
          <p:nvPr>
            <p:ph type="sldNum" sz="quarter" idx="23"/>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D8C8917D-F757-DC41-A7D5-E0C972F319D8}"/>
              </a:ext>
            </a:extLst>
          </p:cNvPr>
          <p:cNvSpPr>
            <a:spLocks noGrp="1"/>
          </p:cNvSpPr>
          <p:nvPr>
            <p:ph type="title"/>
          </p:nvPr>
        </p:nvSpPr>
        <p:spPr>
          <a:xfrm>
            <a:off x="660400" y="40206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1815877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creenshot - iPhone">
    <p:spTree>
      <p:nvGrpSpPr>
        <p:cNvPr id="1" name=""/>
        <p:cNvGrpSpPr/>
        <p:nvPr/>
      </p:nvGrpSpPr>
      <p:grpSpPr>
        <a:xfrm>
          <a:off x="0" y="0"/>
          <a:ext cx="0" cy="0"/>
          <a:chOff x="0" y="0"/>
          <a:chExt cx="0" cy="0"/>
        </a:xfrm>
      </p:grpSpPr>
      <p:pic>
        <p:nvPicPr>
          <p:cNvPr id="5" name="Picture 4" descr="An iPhone">
            <a:extLst>
              <a:ext uri="{FF2B5EF4-FFF2-40B4-BE49-F238E27FC236}">
                <a16:creationId xmlns:a16="http://schemas.microsoft.com/office/drawing/2014/main" id="{C31BBAEC-5A74-E74E-B4BE-A4349B6806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7359" y="1317625"/>
            <a:ext cx="2391457" cy="4854136"/>
          </a:xfrm>
          <a:prstGeom prst="rect">
            <a:avLst/>
          </a:prstGeom>
        </p:spPr>
      </p:pic>
      <p:sp>
        <p:nvSpPr>
          <p:cNvPr id="8" name="Picture Placeholder 6">
            <a:extLst>
              <a:ext uri="{FF2B5EF4-FFF2-40B4-BE49-F238E27FC236}">
                <a16:creationId xmlns:a16="http://schemas.microsoft.com/office/drawing/2014/main" id="{0092D08C-F7D2-3D4E-8F8A-C3BF51953A9C}"/>
              </a:ext>
            </a:extLst>
          </p:cNvPr>
          <p:cNvSpPr>
            <a:spLocks noGrp="1"/>
          </p:cNvSpPr>
          <p:nvPr>
            <p:ph type="pic" sz="quarter" idx="21" hasCustomPrompt="1"/>
          </p:nvPr>
        </p:nvSpPr>
        <p:spPr>
          <a:xfrm>
            <a:off x="5069238" y="1910101"/>
            <a:ext cx="2067698" cy="3662024"/>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 </a:t>
            </a:r>
          </a:p>
        </p:txBody>
      </p:sp>
      <p:sp>
        <p:nvSpPr>
          <p:cNvPr id="4" name="Slide Number Placeholder 3">
            <a:extLst>
              <a:ext uri="{FF2B5EF4-FFF2-40B4-BE49-F238E27FC236}">
                <a16:creationId xmlns:a16="http://schemas.microsoft.com/office/drawing/2014/main" id="{FF998348-35E4-9545-B143-BA0B870CE2BC}"/>
              </a:ext>
            </a:extLst>
          </p:cNvPr>
          <p:cNvSpPr>
            <a:spLocks noGrp="1"/>
          </p:cNvSpPr>
          <p:nvPr>
            <p:ph type="sldNum" sz="quarter" idx="23"/>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D8C8917D-F757-DC41-A7D5-E0C972F319D8}"/>
              </a:ext>
            </a:extLst>
          </p:cNvPr>
          <p:cNvSpPr>
            <a:spLocks noGrp="1"/>
          </p:cNvSpPr>
          <p:nvPr>
            <p:ph type="title"/>
          </p:nvPr>
        </p:nvSpPr>
        <p:spPr>
          <a:xfrm>
            <a:off x="660400" y="40206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9876590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reenshot - Android">
    <p:spTree>
      <p:nvGrpSpPr>
        <p:cNvPr id="1" name=""/>
        <p:cNvGrpSpPr/>
        <p:nvPr/>
      </p:nvGrpSpPr>
      <p:grpSpPr>
        <a:xfrm>
          <a:off x="0" y="0"/>
          <a:ext cx="0" cy="0"/>
          <a:chOff x="0" y="0"/>
          <a:chExt cx="0" cy="0"/>
        </a:xfrm>
      </p:grpSpPr>
      <p:pic>
        <p:nvPicPr>
          <p:cNvPr id="6" name="Picture 5" descr="An Android phone">
            <a:extLst>
              <a:ext uri="{FF2B5EF4-FFF2-40B4-BE49-F238E27FC236}">
                <a16:creationId xmlns:a16="http://schemas.microsoft.com/office/drawing/2014/main" id="{951E1178-6D73-6644-AB79-C3687A4038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34466" y="1317624"/>
            <a:ext cx="2337244" cy="4854575"/>
          </a:xfrm>
          <a:prstGeom prst="rect">
            <a:avLst/>
          </a:prstGeom>
        </p:spPr>
      </p:pic>
      <p:sp>
        <p:nvSpPr>
          <p:cNvPr id="8" name="Picture Placeholder 6">
            <a:extLst>
              <a:ext uri="{FF2B5EF4-FFF2-40B4-BE49-F238E27FC236}">
                <a16:creationId xmlns:a16="http://schemas.microsoft.com/office/drawing/2014/main" id="{0092D08C-F7D2-3D4E-8F8A-C3BF51953A9C}"/>
              </a:ext>
            </a:extLst>
          </p:cNvPr>
          <p:cNvSpPr>
            <a:spLocks noGrp="1"/>
          </p:cNvSpPr>
          <p:nvPr>
            <p:ph type="pic" sz="quarter" idx="21" hasCustomPrompt="1"/>
          </p:nvPr>
        </p:nvSpPr>
        <p:spPr>
          <a:xfrm>
            <a:off x="5058513" y="1895473"/>
            <a:ext cx="2089150" cy="3698875"/>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       </a:t>
            </a:r>
          </a:p>
        </p:txBody>
      </p:sp>
      <p:sp>
        <p:nvSpPr>
          <p:cNvPr id="4" name="Slide Number Placeholder 3">
            <a:extLst>
              <a:ext uri="{FF2B5EF4-FFF2-40B4-BE49-F238E27FC236}">
                <a16:creationId xmlns:a16="http://schemas.microsoft.com/office/drawing/2014/main" id="{FF998348-35E4-9545-B143-BA0B870CE2BC}"/>
              </a:ext>
            </a:extLst>
          </p:cNvPr>
          <p:cNvSpPr>
            <a:spLocks noGrp="1"/>
          </p:cNvSpPr>
          <p:nvPr>
            <p:ph type="sldNum" sz="quarter" idx="23"/>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D8C8917D-F757-DC41-A7D5-E0C972F319D8}"/>
              </a:ext>
            </a:extLst>
          </p:cNvPr>
          <p:cNvSpPr>
            <a:spLocks noGrp="1"/>
          </p:cNvSpPr>
          <p:nvPr>
            <p:ph type="title"/>
          </p:nvPr>
        </p:nvSpPr>
        <p:spPr>
          <a:xfrm>
            <a:off x="660400" y="40206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6443085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creenshot - iPa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4A73D7C7-B10D-A24D-BBAE-901E217D99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3759" y="1317624"/>
            <a:ext cx="3438658" cy="4854575"/>
          </a:xfrm>
          <a:prstGeom prst="rect">
            <a:avLst/>
          </a:prstGeom>
        </p:spPr>
      </p:pic>
      <p:sp>
        <p:nvSpPr>
          <p:cNvPr id="8" name="Picture Placeholder 6">
            <a:extLst>
              <a:ext uri="{FF2B5EF4-FFF2-40B4-BE49-F238E27FC236}">
                <a16:creationId xmlns:a16="http://schemas.microsoft.com/office/drawing/2014/main" id="{0092D08C-F7D2-3D4E-8F8A-C3BF51953A9C}"/>
              </a:ext>
            </a:extLst>
          </p:cNvPr>
          <p:cNvSpPr>
            <a:spLocks noGrp="1"/>
          </p:cNvSpPr>
          <p:nvPr>
            <p:ph type="pic" sz="quarter" idx="21" hasCustomPrompt="1"/>
          </p:nvPr>
        </p:nvSpPr>
        <p:spPr>
          <a:xfrm>
            <a:off x="4521938" y="1666874"/>
            <a:ext cx="3162299" cy="4140201"/>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  </a:t>
            </a:r>
          </a:p>
        </p:txBody>
      </p:sp>
      <p:sp>
        <p:nvSpPr>
          <p:cNvPr id="4" name="Slide Number Placeholder 3">
            <a:extLst>
              <a:ext uri="{FF2B5EF4-FFF2-40B4-BE49-F238E27FC236}">
                <a16:creationId xmlns:a16="http://schemas.microsoft.com/office/drawing/2014/main" id="{FF998348-35E4-9545-B143-BA0B870CE2BC}"/>
              </a:ext>
            </a:extLst>
          </p:cNvPr>
          <p:cNvSpPr>
            <a:spLocks noGrp="1"/>
          </p:cNvSpPr>
          <p:nvPr>
            <p:ph type="sldNum" sz="quarter" idx="23"/>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D8C8917D-F757-DC41-A7D5-E0C972F319D8}"/>
              </a:ext>
            </a:extLst>
          </p:cNvPr>
          <p:cNvSpPr>
            <a:spLocks noGrp="1"/>
          </p:cNvSpPr>
          <p:nvPr>
            <p:ph type="title"/>
          </p:nvPr>
        </p:nvSpPr>
        <p:spPr>
          <a:xfrm>
            <a:off x="660400" y="40206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3576263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Scree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8CE27E-C285-451B-A77C-263BFE0008B0}"/>
              </a:ext>
            </a:extLst>
          </p:cNvPr>
          <p:cNvSpPr>
            <a:spLocks noGrp="1"/>
          </p:cNvSpPr>
          <p:nvPr>
            <p:ph sz="quarter" idx="10" hasCustomPrompt="1"/>
          </p:nvPr>
        </p:nvSpPr>
        <p:spPr>
          <a:xfrm>
            <a:off x="0" y="0"/>
            <a:ext cx="12192000" cy="6858000"/>
          </a:xfrm>
        </p:spPr>
        <p:txBody>
          <a:bodyPr tIns="182880" anchor="t"/>
          <a:lstStyle>
            <a:lvl1pPr marL="0" marR="0" indent="0" algn="ctr" defTabSz="685800" rtl="0" eaLnBrk="1" fontAlgn="auto" latinLnBrk="0" hangingPunct="1">
              <a:lnSpc>
                <a:spcPct val="100000"/>
              </a:lnSpc>
              <a:spcBef>
                <a:spcPts val="600"/>
              </a:spcBef>
              <a:spcAft>
                <a:spcPts val="600"/>
              </a:spcAft>
              <a:buClr>
                <a:schemeClr val="accent2"/>
              </a:buClr>
              <a:buSzPct val="120000"/>
              <a:buFont typeface="Verdana" panose="020B0604030504040204" pitchFamily="34" charset="0"/>
              <a:buNone/>
              <a:tabLst/>
              <a:defRPr>
                <a:solidFill>
                  <a:schemeClr val="bg2"/>
                </a:solidFill>
              </a:defRPr>
            </a:lvl1pPr>
          </a:lstStyle>
          <a:p>
            <a:pPr lvl="0"/>
            <a:r>
              <a:rPr lang="en-US"/>
              <a:t>Click icon to add image, chart, object or SmartArt</a:t>
            </a:r>
          </a:p>
        </p:txBody>
      </p:sp>
    </p:spTree>
    <p:extLst>
      <p:ext uri="{BB962C8B-B14F-4D97-AF65-F5344CB8AC3E}">
        <p14:creationId xmlns:p14="http://schemas.microsoft.com/office/powerpoint/2010/main" val="2785234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C6EE0D-2CE1-0DDF-2603-E4F37427DFBF}"/>
              </a:ext>
            </a:extLst>
          </p:cNvPr>
          <p:cNvPicPr>
            <a:picLocks noChangeAspect="1"/>
          </p:cNvPicPr>
          <p:nvPr userDrawn="1"/>
        </p:nvPicPr>
        <p:blipFill>
          <a:blip r:embed="rId2"/>
          <a:srcRect/>
          <a:stretch/>
        </p:blipFill>
        <p:spPr>
          <a:xfrm>
            <a:off x="429202" y="6185746"/>
            <a:ext cx="1345354" cy="665379"/>
          </a:xfrm>
          <a:prstGeom prst="rect">
            <a:avLst/>
          </a:prstGeom>
        </p:spPr>
      </p:pic>
    </p:spTree>
    <p:extLst>
      <p:ext uri="{BB962C8B-B14F-4D97-AF65-F5344CB8AC3E}">
        <p14:creationId xmlns:p14="http://schemas.microsoft.com/office/powerpoint/2010/main" val="309820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393B23-F1F0-4CF0-9C5A-7968F3BEFBA2}"/>
              </a:ext>
            </a:extLst>
          </p:cNvPr>
          <p:cNvSpPr>
            <a:spLocks noGrp="1"/>
          </p:cNvSpPr>
          <p:nvPr>
            <p:ph sz="quarter" idx="11" hasCustomPrompt="1"/>
          </p:nvPr>
        </p:nvSpPr>
        <p:spPr>
          <a:xfrm>
            <a:off x="660400" y="1331912"/>
            <a:ext cx="10871200" cy="4840288"/>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71558F4A-0546-1F4C-8B00-F5F345EA9887}"/>
              </a:ext>
            </a:extLst>
          </p:cNvPr>
          <p:cNvSpPr>
            <a:spLocks noGrp="1"/>
          </p:cNvSpPr>
          <p:nvPr>
            <p:ph type="sldNum" sz="quarter" idx="13"/>
          </p:nvPr>
        </p:nvSpPr>
        <p:spPr/>
        <p:txBody>
          <a:bodyPr/>
          <a:lstStyle/>
          <a:p>
            <a:fld id="{9D269874-3913-3E4A-9285-BA6A0CAD74F5}" type="slidenum">
              <a:rPr lang="en-US" smtClean="0"/>
              <a:pPr/>
              <a:t>‹#›</a:t>
            </a:fld>
            <a:endParaRPr lang="en-US"/>
          </a:p>
        </p:txBody>
      </p:sp>
      <p:sp>
        <p:nvSpPr>
          <p:cNvPr id="6" name="Title 1">
            <a:extLst>
              <a:ext uri="{FF2B5EF4-FFF2-40B4-BE49-F238E27FC236}">
                <a16:creationId xmlns:a16="http://schemas.microsoft.com/office/drawing/2014/main" id="{805160FE-A132-F843-B0BF-209803987C40}"/>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91496181"/>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Crew Safety">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22CE22-18C3-2F67-7FFB-7FFCA6771389}"/>
              </a:ext>
            </a:extLst>
          </p:cNvPr>
          <p:cNvPicPr>
            <a:picLocks noChangeAspect="1"/>
          </p:cNvPicPr>
          <p:nvPr userDrawn="1"/>
        </p:nvPicPr>
        <p:blipFill>
          <a:blip r:embed="rId2"/>
          <a:srcRect/>
          <a:stretch/>
        </p:blipFill>
        <p:spPr>
          <a:xfrm>
            <a:off x="5422" y="3048"/>
            <a:ext cx="12186581" cy="6854952"/>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tx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2" name="Subtitle 2">
            <a:extLst>
              <a:ext uri="{FF2B5EF4-FFF2-40B4-BE49-F238E27FC236}">
                <a16:creationId xmlns:a16="http://schemas.microsoft.com/office/drawing/2014/main" id="{4E59FF91-2E82-4DD2-8957-91E17807F291}"/>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pic>
        <p:nvPicPr>
          <p:cNvPr id="5" name="Picture 4" descr="A black background with white text&#10;&#10;Description automatically generated">
            <a:extLst>
              <a:ext uri="{FF2B5EF4-FFF2-40B4-BE49-F238E27FC236}">
                <a16:creationId xmlns:a16="http://schemas.microsoft.com/office/drawing/2014/main" id="{5252E7BB-7E9B-CBE8-10E4-24CF2CB20F05}"/>
              </a:ext>
            </a:extLst>
          </p:cNvPr>
          <p:cNvPicPr>
            <a:picLocks noChangeAspect="1"/>
          </p:cNvPicPr>
          <p:nvPr userDrawn="1"/>
        </p:nvPicPr>
        <p:blipFill>
          <a:blip r:embed="rId3"/>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4877220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C0AE1-BA74-4080-833F-2F3D67C4A0F5}"/>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FF5DD46-2E09-564B-9774-054855B3AD2C}"/>
              </a:ext>
            </a:extLst>
          </p:cNvPr>
          <p:cNvSpPr>
            <a:spLocks noGrp="1"/>
          </p:cNvSpPr>
          <p:nvPr>
            <p:ph type="sldNum" sz="quarter" idx="11"/>
          </p:nvPr>
        </p:nvSpPr>
        <p:spPr/>
        <p:txBody>
          <a:bodyPr/>
          <a:lstStyle/>
          <a:p>
            <a:fld id="{9D269874-3913-3E4A-9285-BA6A0CAD74F5}" type="slidenum">
              <a:rPr lang="en-US" smtClean="0"/>
              <a:pPr/>
              <a:t>‹#›</a:t>
            </a:fld>
            <a:endParaRPr lang="en-US"/>
          </a:p>
        </p:txBody>
      </p:sp>
    </p:spTree>
    <p:extLst>
      <p:ext uri="{BB962C8B-B14F-4D97-AF65-F5344CB8AC3E}">
        <p14:creationId xmlns:p14="http://schemas.microsoft.com/office/powerpoint/2010/main" val="143534568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Cyber">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0E6C44-5C00-B7D1-1E9C-A6539F01DB00}"/>
              </a:ext>
            </a:extLst>
          </p:cNvPr>
          <p:cNvPicPr>
            <a:picLocks noChangeAspect="1"/>
          </p:cNvPicPr>
          <p:nvPr userDrawn="1"/>
        </p:nvPicPr>
        <p:blipFill>
          <a:blip r:embed="rId2"/>
          <a:srcRect/>
          <a:stretch/>
        </p:blipFill>
        <p:spPr>
          <a:xfrm>
            <a:off x="0" y="3047"/>
            <a:ext cx="12185190" cy="6848077"/>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tx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1" name="Subtitle 2">
            <a:extLst>
              <a:ext uri="{FF2B5EF4-FFF2-40B4-BE49-F238E27FC236}">
                <a16:creationId xmlns:a16="http://schemas.microsoft.com/office/drawing/2014/main" id="{A396A789-7451-4357-A166-AA9000B9CBCB}"/>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sp>
        <p:nvSpPr>
          <p:cNvPr id="8" name="Freeform 5">
            <a:extLst>
              <a:ext uri="{FF2B5EF4-FFF2-40B4-BE49-F238E27FC236}">
                <a16:creationId xmlns:a16="http://schemas.microsoft.com/office/drawing/2014/main" id="{CEA8CADA-AE32-42D8-AD08-9169333CAD8E}"/>
              </a:ext>
            </a:extLst>
          </p:cNvPr>
          <p:cNvSpPr>
            <a:spLocks noEditPoints="1"/>
          </p:cNvSpPr>
          <p:nvPr userDrawn="1"/>
        </p:nvSpPr>
        <p:spPr bwMode="auto">
          <a:xfrm>
            <a:off x="656511" y="5855130"/>
            <a:ext cx="1835150" cy="594239"/>
          </a:xfrm>
          <a:custGeom>
            <a:avLst/>
            <a:gdLst>
              <a:gd name="T0" fmla="*/ 2257 w 2659"/>
              <a:gd name="T1" fmla="*/ 418 h 859"/>
              <a:gd name="T2" fmla="*/ 2418 w 2659"/>
              <a:gd name="T3" fmla="*/ 14 h 859"/>
              <a:gd name="T4" fmla="*/ 2581 w 2659"/>
              <a:gd name="T5" fmla="*/ 583 h 859"/>
              <a:gd name="T6" fmla="*/ 2281 w 2659"/>
              <a:gd name="T7" fmla="*/ 538 h 859"/>
              <a:gd name="T8" fmla="*/ 2108 w 2659"/>
              <a:gd name="T9" fmla="*/ 380 h 859"/>
              <a:gd name="T10" fmla="*/ 1965 w 2659"/>
              <a:gd name="T11" fmla="*/ 551 h 859"/>
              <a:gd name="T12" fmla="*/ 2030 w 2659"/>
              <a:gd name="T13" fmla="*/ 423 h 859"/>
              <a:gd name="T14" fmla="*/ 2139 w 2659"/>
              <a:gd name="T15" fmla="*/ 246 h 859"/>
              <a:gd name="T16" fmla="*/ 1786 w 2659"/>
              <a:gd name="T17" fmla="*/ 535 h 859"/>
              <a:gd name="T18" fmla="*/ 1880 w 2659"/>
              <a:gd name="T19" fmla="*/ 533 h 859"/>
              <a:gd name="T20" fmla="*/ 1862 w 2659"/>
              <a:gd name="T21" fmla="*/ 798 h 859"/>
              <a:gd name="T22" fmla="*/ 1757 w 2659"/>
              <a:gd name="T23" fmla="*/ 722 h 859"/>
              <a:gd name="T24" fmla="*/ 1653 w 2659"/>
              <a:gd name="T25" fmla="*/ 428 h 859"/>
              <a:gd name="T26" fmla="*/ 1606 w 2659"/>
              <a:gd name="T27" fmla="*/ 491 h 859"/>
              <a:gd name="T28" fmla="*/ 1652 w 2659"/>
              <a:gd name="T29" fmla="*/ 577 h 859"/>
              <a:gd name="T30" fmla="*/ 1686 w 2659"/>
              <a:gd name="T31" fmla="*/ 831 h 859"/>
              <a:gd name="T32" fmla="*/ 1388 w 2659"/>
              <a:gd name="T33" fmla="*/ 564 h 859"/>
              <a:gd name="T34" fmla="*/ 1445 w 2659"/>
              <a:gd name="T35" fmla="*/ 636 h 859"/>
              <a:gd name="T36" fmla="*/ 1401 w 2659"/>
              <a:gd name="T37" fmla="*/ 859 h 859"/>
              <a:gd name="T38" fmla="*/ 1539 w 2659"/>
              <a:gd name="T39" fmla="*/ 669 h 859"/>
              <a:gd name="T40" fmla="*/ 1286 w 2659"/>
              <a:gd name="T41" fmla="*/ 504 h 859"/>
              <a:gd name="T42" fmla="*/ 1388 w 2659"/>
              <a:gd name="T43" fmla="*/ 564 h 859"/>
              <a:gd name="T44" fmla="*/ 1444 w 2659"/>
              <a:gd name="T45" fmla="*/ 706 h 859"/>
              <a:gd name="T46" fmla="*/ 1445 w 2659"/>
              <a:gd name="T47" fmla="*/ 780 h 859"/>
              <a:gd name="T48" fmla="*/ 1204 w 2659"/>
              <a:gd name="T49" fmla="*/ 740 h 859"/>
              <a:gd name="T50" fmla="*/ 1042 w 2659"/>
              <a:gd name="T51" fmla="*/ 593 h 859"/>
              <a:gd name="T52" fmla="*/ 1184 w 2659"/>
              <a:gd name="T53" fmla="*/ 548 h 859"/>
              <a:gd name="T54" fmla="*/ 944 w 2659"/>
              <a:gd name="T55" fmla="*/ 595 h 859"/>
              <a:gd name="T56" fmla="*/ 1066 w 2659"/>
              <a:gd name="T57" fmla="*/ 779 h 859"/>
              <a:gd name="T58" fmla="*/ 960 w 2659"/>
              <a:gd name="T59" fmla="*/ 840 h 859"/>
              <a:gd name="T60" fmla="*/ 1204 w 2659"/>
              <a:gd name="T61" fmla="*/ 740 h 859"/>
              <a:gd name="T62" fmla="*/ 791 w 2659"/>
              <a:gd name="T63" fmla="*/ 634 h 859"/>
              <a:gd name="T64" fmla="*/ 589 w 2659"/>
              <a:gd name="T65" fmla="*/ 746 h 859"/>
              <a:gd name="T66" fmla="*/ 884 w 2659"/>
              <a:gd name="T67" fmla="*/ 801 h 859"/>
              <a:gd name="T68" fmla="*/ 754 w 2659"/>
              <a:gd name="T69" fmla="*/ 487 h 859"/>
              <a:gd name="T70" fmla="*/ 644 w 2659"/>
              <a:gd name="T71" fmla="*/ 580 h 859"/>
              <a:gd name="T72" fmla="*/ 745 w 2659"/>
              <a:gd name="T73" fmla="*/ 703 h 859"/>
              <a:gd name="T74" fmla="*/ 791 w 2659"/>
              <a:gd name="T75" fmla="*/ 777 h 859"/>
              <a:gd name="T76" fmla="*/ 686 w 2659"/>
              <a:gd name="T77" fmla="*/ 745 h 859"/>
              <a:gd name="T78" fmla="*/ 476 w 2659"/>
              <a:gd name="T79" fmla="*/ 491 h 859"/>
              <a:gd name="T80" fmla="*/ 476 w 2659"/>
              <a:gd name="T81" fmla="*/ 854 h 859"/>
              <a:gd name="T82" fmla="*/ 270 w 2659"/>
              <a:gd name="T83" fmla="*/ 818 h 859"/>
              <a:gd name="T84" fmla="*/ 7 w 2659"/>
              <a:gd name="T85" fmla="*/ 427 h 859"/>
              <a:gd name="T86" fmla="*/ 195 w 2659"/>
              <a:gd name="T87" fmla="*/ 744 h 859"/>
              <a:gd name="T88" fmla="*/ 382 w 2659"/>
              <a:gd name="T89" fmla="*/ 427 h 859"/>
              <a:gd name="T90" fmla="*/ 1895 w 2659"/>
              <a:gd name="T91" fmla="*/ 815 h 859"/>
              <a:gd name="T92" fmla="*/ 1928 w 2659"/>
              <a:gd name="T93" fmla="*/ 815 h 859"/>
              <a:gd name="T94" fmla="*/ 1908 w 2659"/>
              <a:gd name="T95" fmla="*/ 848 h 859"/>
              <a:gd name="T96" fmla="*/ 1944 w 2659"/>
              <a:gd name="T97" fmla="*/ 808 h 859"/>
              <a:gd name="T98" fmla="*/ 1955 w 2659"/>
              <a:gd name="T99" fmla="*/ 833 h 859"/>
              <a:gd name="T100" fmla="*/ 1974 w 2659"/>
              <a:gd name="T101" fmla="*/ 808 h 859"/>
              <a:gd name="T102" fmla="*/ 1967 w 2659"/>
              <a:gd name="T103" fmla="*/ 830 h 859"/>
              <a:gd name="T104" fmla="*/ 1957 w 2659"/>
              <a:gd name="T105" fmla="*/ 842 h 859"/>
              <a:gd name="T106" fmla="*/ 1941 w 2659"/>
              <a:gd name="T107" fmla="*/ 817 h 859"/>
              <a:gd name="T108" fmla="*/ 1935 w 2659"/>
              <a:gd name="T109" fmla="*/ 848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9" h="859">
                <a:moveTo>
                  <a:pt x="2139" y="246"/>
                </a:moveTo>
                <a:cubicBezTo>
                  <a:pt x="2174" y="236"/>
                  <a:pt x="2211" y="256"/>
                  <a:pt x="2221" y="292"/>
                </a:cubicBezTo>
                <a:cubicBezTo>
                  <a:pt x="2257" y="418"/>
                  <a:pt x="2257" y="418"/>
                  <a:pt x="2257" y="418"/>
                </a:cubicBezTo>
                <a:cubicBezTo>
                  <a:pt x="2354" y="79"/>
                  <a:pt x="2354" y="79"/>
                  <a:pt x="2354" y="79"/>
                </a:cubicBezTo>
                <a:cubicBezTo>
                  <a:pt x="2354" y="79"/>
                  <a:pt x="2354" y="79"/>
                  <a:pt x="2354" y="79"/>
                </a:cubicBezTo>
                <a:cubicBezTo>
                  <a:pt x="2363" y="48"/>
                  <a:pt x="2387" y="23"/>
                  <a:pt x="2418" y="14"/>
                </a:cubicBezTo>
                <a:cubicBezTo>
                  <a:pt x="2467" y="0"/>
                  <a:pt x="2518" y="29"/>
                  <a:pt x="2532" y="78"/>
                </a:cubicBezTo>
                <a:cubicBezTo>
                  <a:pt x="2644" y="469"/>
                  <a:pt x="2644" y="469"/>
                  <a:pt x="2644" y="469"/>
                </a:cubicBezTo>
                <a:cubicBezTo>
                  <a:pt x="2659" y="518"/>
                  <a:pt x="2630" y="569"/>
                  <a:pt x="2581" y="583"/>
                </a:cubicBezTo>
                <a:cubicBezTo>
                  <a:pt x="2532" y="597"/>
                  <a:pt x="2481" y="569"/>
                  <a:pt x="2467" y="520"/>
                </a:cubicBezTo>
                <a:cubicBezTo>
                  <a:pt x="2377" y="206"/>
                  <a:pt x="2377" y="206"/>
                  <a:pt x="2377" y="206"/>
                </a:cubicBezTo>
                <a:cubicBezTo>
                  <a:pt x="2281" y="538"/>
                  <a:pt x="2281" y="538"/>
                  <a:pt x="2281" y="538"/>
                </a:cubicBezTo>
                <a:cubicBezTo>
                  <a:pt x="2275" y="559"/>
                  <a:pt x="2259" y="577"/>
                  <a:pt x="2236" y="584"/>
                </a:cubicBezTo>
                <a:cubicBezTo>
                  <a:pt x="2200" y="594"/>
                  <a:pt x="2163" y="574"/>
                  <a:pt x="2153" y="538"/>
                </a:cubicBezTo>
                <a:cubicBezTo>
                  <a:pt x="2108" y="380"/>
                  <a:pt x="2108" y="380"/>
                  <a:pt x="2108" y="380"/>
                </a:cubicBezTo>
                <a:cubicBezTo>
                  <a:pt x="2059" y="551"/>
                  <a:pt x="2059" y="551"/>
                  <a:pt x="2059" y="551"/>
                </a:cubicBezTo>
                <a:cubicBezTo>
                  <a:pt x="2054" y="567"/>
                  <a:pt x="2042" y="580"/>
                  <a:pt x="2025" y="585"/>
                </a:cubicBezTo>
                <a:cubicBezTo>
                  <a:pt x="1999" y="592"/>
                  <a:pt x="1972" y="577"/>
                  <a:pt x="1965" y="551"/>
                </a:cubicBezTo>
                <a:cubicBezTo>
                  <a:pt x="1936" y="450"/>
                  <a:pt x="1936" y="450"/>
                  <a:pt x="1936" y="450"/>
                </a:cubicBezTo>
                <a:cubicBezTo>
                  <a:pt x="1929" y="424"/>
                  <a:pt x="1944" y="397"/>
                  <a:pt x="1969" y="390"/>
                </a:cubicBezTo>
                <a:cubicBezTo>
                  <a:pt x="1995" y="383"/>
                  <a:pt x="2022" y="398"/>
                  <a:pt x="2030" y="423"/>
                </a:cubicBezTo>
                <a:cubicBezTo>
                  <a:pt x="2042" y="468"/>
                  <a:pt x="2042" y="468"/>
                  <a:pt x="2042" y="468"/>
                </a:cubicBezTo>
                <a:cubicBezTo>
                  <a:pt x="2093" y="292"/>
                  <a:pt x="2093" y="292"/>
                  <a:pt x="2093" y="292"/>
                </a:cubicBezTo>
                <a:cubicBezTo>
                  <a:pt x="2099" y="270"/>
                  <a:pt x="2116" y="252"/>
                  <a:pt x="2139" y="246"/>
                </a:cubicBezTo>
                <a:close/>
                <a:moveTo>
                  <a:pt x="1833" y="487"/>
                </a:moveTo>
                <a:cubicBezTo>
                  <a:pt x="1792" y="487"/>
                  <a:pt x="1786" y="508"/>
                  <a:pt x="1786" y="533"/>
                </a:cubicBezTo>
                <a:cubicBezTo>
                  <a:pt x="1786" y="535"/>
                  <a:pt x="1786" y="535"/>
                  <a:pt x="1786" y="535"/>
                </a:cubicBezTo>
                <a:cubicBezTo>
                  <a:pt x="1786" y="561"/>
                  <a:pt x="1792" y="581"/>
                  <a:pt x="1833" y="581"/>
                </a:cubicBezTo>
                <a:cubicBezTo>
                  <a:pt x="1875" y="581"/>
                  <a:pt x="1880" y="561"/>
                  <a:pt x="1880" y="535"/>
                </a:cubicBezTo>
                <a:cubicBezTo>
                  <a:pt x="1880" y="533"/>
                  <a:pt x="1880" y="533"/>
                  <a:pt x="1880" y="533"/>
                </a:cubicBezTo>
                <a:cubicBezTo>
                  <a:pt x="1880" y="508"/>
                  <a:pt x="1875" y="487"/>
                  <a:pt x="1833" y="487"/>
                </a:cubicBezTo>
                <a:close/>
                <a:moveTo>
                  <a:pt x="1847" y="841"/>
                </a:moveTo>
                <a:cubicBezTo>
                  <a:pt x="1866" y="837"/>
                  <a:pt x="1867" y="827"/>
                  <a:pt x="1862" y="798"/>
                </a:cubicBezTo>
                <a:cubicBezTo>
                  <a:pt x="1857" y="770"/>
                  <a:pt x="1856" y="762"/>
                  <a:pt x="1837" y="765"/>
                </a:cubicBezTo>
                <a:cubicBezTo>
                  <a:pt x="1812" y="768"/>
                  <a:pt x="1784" y="775"/>
                  <a:pt x="1770" y="766"/>
                </a:cubicBezTo>
                <a:cubicBezTo>
                  <a:pt x="1760" y="759"/>
                  <a:pt x="1757" y="753"/>
                  <a:pt x="1757" y="722"/>
                </a:cubicBezTo>
                <a:cubicBezTo>
                  <a:pt x="1757" y="428"/>
                  <a:pt x="1757" y="428"/>
                  <a:pt x="1757" y="428"/>
                </a:cubicBezTo>
                <a:cubicBezTo>
                  <a:pt x="1757" y="399"/>
                  <a:pt x="1752" y="392"/>
                  <a:pt x="1705" y="392"/>
                </a:cubicBezTo>
                <a:cubicBezTo>
                  <a:pt x="1658" y="392"/>
                  <a:pt x="1653" y="399"/>
                  <a:pt x="1653" y="428"/>
                </a:cubicBezTo>
                <a:cubicBezTo>
                  <a:pt x="1653" y="490"/>
                  <a:pt x="1653" y="490"/>
                  <a:pt x="1653" y="490"/>
                </a:cubicBezTo>
                <a:cubicBezTo>
                  <a:pt x="1653" y="491"/>
                  <a:pt x="1653" y="491"/>
                  <a:pt x="1652" y="491"/>
                </a:cubicBezTo>
                <a:cubicBezTo>
                  <a:pt x="1606" y="491"/>
                  <a:pt x="1606" y="491"/>
                  <a:pt x="1606" y="491"/>
                </a:cubicBezTo>
                <a:cubicBezTo>
                  <a:pt x="1582" y="491"/>
                  <a:pt x="1577" y="495"/>
                  <a:pt x="1577" y="534"/>
                </a:cubicBezTo>
                <a:cubicBezTo>
                  <a:pt x="1577" y="573"/>
                  <a:pt x="1582" y="577"/>
                  <a:pt x="1606" y="577"/>
                </a:cubicBezTo>
                <a:cubicBezTo>
                  <a:pt x="1652" y="577"/>
                  <a:pt x="1652" y="577"/>
                  <a:pt x="1652" y="577"/>
                </a:cubicBezTo>
                <a:cubicBezTo>
                  <a:pt x="1653" y="577"/>
                  <a:pt x="1653" y="577"/>
                  <a:pt x="1653" y="578"/>
                </a:cubicBezTo>
                <a:cubicBezTo>
                  <a:pt x="1653" y="734"/>
                  <a:pt x="1653" y="734"/>
                  <a:pt x="1653" y="734"/>
                </a:cubicBezTo>
                <a:cubicBezTo>
                  <a:pt x="1653" y="768"/>
                  <a:pt x="1657" y="806"/>
                  <a:pt x="1686" y="831"/>
                </a:cubicBezTo>
                <a:cubicBezTo>
                  <a:pt x="1706" y="849"/>
                  <a:pt x="1733" y="854"/>
                  <a:pt x="1757" y="854"/>
                </a:cubicBezTo>
                <a:cubicBezTo>
                  <a:pt x="1796" y="854"/>
                  <a:pt x="1831" y="845"/>
                  <a:pt x="1847" y="841"/>
                </a:cubicBezTo>
                <a:close/>
                <a:moveTo>
                  <a:pt x="1388" y="564"/>
                </a:moveTo>
                <a:cubicBezTo>
                  <a:pt x="1431" y="564"/>
                  <a:pt x="1446" y="583"/>
                  <a:pt x="1446" y="615"/>
                </a:cubicBezTo>
                <a:cubicBezTo>
                  <a:pt x="1446" y="634"/>
                  <a:pt x="1446" y="634"/>
                  <a:pt x="1446" y="634"/>
                </a:cubicBezTo>
                <a:cubicBezTo>
                  <a:pt x="1446" y="635"/>
                  <a:pt x="1446" y="636"/>
                  <a:pt x="1445" y="636"/>
                </a:cubicBezTo>
                <a:cubicBezTo>
                  <a:pt x="1426" y="634"/>
                  <a:pt x="1407" y="633"/>
                  <a:pt x="1388" y="633"/>
                </a:cubicBezTo>
                <a:cubicBezTo>
                  <a:pt x="1304" y="633"/>
                  <a:pt x="1244" y="660"/>
                  <a:pt x="1244" y="746"/>
                </a:cubicBezTo>
                <a:cubicBezTo>
                  <a:pt x="1244" y="833"/>
                  <a:pt x="1313" y="859"/>
                  <a:pt x="1401" y="859"/>
                </a:cubicBezTo>
                <a:cubicBezTo>
                  <a:pt x="1457" y="859"/>
                  <a:pt x="1501" y="844"/>
                  <a:pt x="1515" y="837"/>
                </a:cubicBezTo>
                <a:cubicBezTo>
                  <a:pt x="1530" y="830"/>
                  <a:pt x="1539" y="822"/>
                  <a:pt x="1539" y="801"/>
                </a:cubicBezTo>
                <a:cubicBezTo>
                  <a:pt x="1539" y="788"/>
                  <a:pt x="1539" y="682"/>
                  <a:pt x="1539" y="669"/>
                </a:cubicBezTo>
                <a:cubicBezTo>
                  <a:pt x="1539" y="613"/>
                  <a:pt x="1541" y="592"/>
                  <a:pt x="1527" y="557"/>
                </a:cubicBezTo>
                <a:cubicBezTo>
                  <a:pt x="1515" y="524"/>
                  <a:pt x="1480" y="487"/>
                  <a:pt x="1410" y="487"/>
                </a:cubicBezTo>
                <a:cubicBezTo>
                  <a:pt x="1339" y="487"/>
                  <a:pt x="1292" y="503"/>
                  <a:pt x="1286" y="504"/>
                </a:cubicBezTo>
                <a:cubicBezTo>
                  <a:pt x="1267" y="509"/>
                  <a:pt x="1267" y="520"/>
                  <a:pt x="1273" y="548"/>
                </a:cubicBezTo>
                <a:cubicBezTo>
                  <a:pt x="1279" y="576"/>
                  <a:pt x="1280" y="584"/>
                  <a:pt x="1299" y="580"/>
                </a:cubicBezTo>
                <a:cubicBezTo>
                  <a:pt x="1300" y="580"/>
                  <a:pt x="1357" y="564"/>
                  <a:pt x="1388" y="564"/>
                </a:cubicBezTo>
                <a:close/>
                <a:moveTo>
                  <a:pt x="1342" y="745"/>
                </a:moveTo>
                <a:cubicBezTo>
                  <a:pt x="1342" y="712"/>
                  <a:pt x="1365" y="703"/>
                  <a:pt x="1400" y="703"/>
                </a:cubicBezTo>
                <a:cubicBezTo>
                  <a:pt x="1414" y="703"/>
                  <a:pt x="1426" y="704"/>
                  <a:pt x="1444" y="706"/>
                </a:cubicBezTo>
                <a:cubicBezTo>
                  <a:pt x="1445" y="707"/>
                  <a:pt x="1446" y="708"/>
                  <a:pt x="1446" y="709"/>
                </a:cubicBezTo>
                <a:cubicBezTo>
                  <a:pt x="1446" y="777"/>
                  <a:pt x="1446" y="777"/>
                  <a:pt x="1446" y="777"/>
                </a:cubicBezTo>
                <a:cubicBezTo>
                  <a:pt x="1446" y="778"/>
                  <a:pt x="1446" y="779"/>
                  <a:pt x="1445" y="780"/>
                </a:cubicBezTo>
                <a:cubicBezTo>
                  <a:pt x="1434" y="784"/>
                  <a:pt x="1419" y="787"/>
                  <a:pt x="1403" y="787"/>
                </a:cubicBezTo>
                <a:cubicBezTo>
                  <a:pt x="1363" y="787"/>
                  <a:pt x="1342" y="775"/>
                  <a:pt x="1342" y="745"/>
                </a:cubicBezTo>
                <a:close/>
                <a:moveTo>
                  <a:pt x="1204" y="740"/>
                </a:moveTo>
                <a:cubicBezTo>
                  <a:pt x="1203" y="712"/>
                  <a:pt x="1196" y="690"/>
                  <a:pt x="1171" y="669"/>
                </a:cubicBezTo>
                <a:cubicBezTo>
                  <a:pt x="1154" y="653"/>
                  <a:pt x="1128" y="643"/>
                  <a:pt x="1090" y="629"/>
                </a:cubicBezTo>
                <a:cubicBezTo>
                  <a:pt x="1066" y="620"/>
                  <a:pt x="1042" y="615"/>
                  <a:pt x="1042" y="593"/>
                </a:cubicBezTo>
                <a:cubicBezTo>
                  <a:pt x="1042" y="575"/>
                  <a:pt x="1060" y="567"/>
                  <a:pt x="1075" y="566"/>
                </a:cubicBezTo>
                <a:cubicBezTo>
                  <a:pt x="1106" y="564"/>
                  <a:pt x="1140" y="576"/>
                  <a:pt x="1158" y="580"/>
                </a:cubicBezTo>
                <a:cubicBezTo>
                  <a:pt x="1177" y="584"/>
                  <a:pt x="1178" y="576"/>
                  <a:pt x="1184" y="548"/>
                </a:cubicBezTo>
                <a:cubicBezTo>
                  <a:pt x="1191" y="520"/>
                  <a:pt x="1190" y="509"/>
                  <a:pt x="1172" y="504"/>
                </a:cubicBezTo>
                <a:cubicBezTo>
                  <a:pt x="1156" y="500"/>
                  <a:pt x="1126" y="487"/>
                  <a:pt x="1066" y="487"/>
                </a:cubicBezTo>
                <a:cubicBezTo>
                  <a:pt x="989" y="487"/>
                  <a:pt x="942" y="535"/>
                  <a:pt x="944" y="595"/>
                </a:cubicBezTo>
                <a:cubicBezTo>
                  <a:pt x="946" y="670"/>
                  <a:pt x="1005" y="691"/>
                  <a:pt x="1049" y="704"/>
                </a:cubicBezTo>
                <a:cubicBezTo>
                  <a:pt x="1088" y="714"/>
                  <a:pt x="1107" y="726"/>
                  <a:pt x="1105" y="749"/>
                </a:cubicBezTo>
                <a:cubicBezTo>
                  <a:pt x="1104" y="771"/>
                  <a:pt x="1086" y="779"/>
                  <a:pt x="1066" y="779"/>
                </a:cubicBezTo>
                <a:cubicBezTo>
                  <a:pt x="1039" y="779"/>
                  <a:pt x="994" y="767"/>
                  <a:pt x="970" y="762"/>
                </a:cubicBezTo>
                <a:cubicBezTo>
                  <a:pt x="952" y="758"/>
                  <a:pt x="949" y="770"/>
                  <a:pt x="945" y="799"/>
                </a:cubicBezTo>
                <a:cubicBezTo>
                  <a:pt x="941" y="828"/>
                  <a:pt x="941" y="833"/>
                  <a:pt x="960" y="840"/>
                </a:cubicBezTo>
                <a:cubicBezTo>
                  <a:pt x="960" y="840"/>
                  <a:pt x="1015" y="859"/>
                  <a:pt x="1073" y="859"/>
                </a:cubicBezTo>
                <a:cubicBezTo>
                  <a:pt x="1117" y="859"/>
                  <a:pt x="1149" y="844"/>
                  <a:pt x="1167" y="830"/>
                </a:cubicBezTo>
                <a:cubicBezTo>
                  <a:pt x="1191" y="811"/>
                  <a:pt x="1205" y="779"/>
                  <a:pt x="1204" y="740"/>
                </a:cubicBezTo>
                <a:close/>
                <a:moveTo>
                  <a:pt x="733" y="564"/>
                </a:moveTo>
                <a:cubicBezTo>
                  <a:pt x="775" y="564"/>
                  <a:pt x="791" y="583"/>
                  <a:pt x="791" y="615"/>
                </a:cubicBezTo>
                <a:cubicBezTo>
                  <a:pt x="791" y="634"/>
                  <a:pt x="791" y="634"/>
                  <a:pt x="791" y="634"/>
                </a:cubicBezTo>
                <a:cubicBezTo>
                  <a:pt x="791" y="635"/>
                  <a:pt x="790" y="636"/>
                  <a:pt x="790" y="636"/>
                </a:cubicBezTo>
                <a:cubicBezTo>
                  <a:pt x="771" y="634"/>
                  <a:pt x="752" y="633"/>
                  <a:pt x="733" y="633"/>
                </a:cubicBezTo>
                <a:cubicBezTo>
                  <a:pt x="649" y="633"/>
                  <a:pt x="589" y="660"/>
                  <a:pt x="589" y="746"/>
                </a:cubicBezTo>
                <a:cubicBezTo>
                  <a:pt x="589" y="833"/>
                  <a:pt x="658" y="859"/>
                  <a:pt x="745" y="859"/>
                </a:cubicBezTo>
                <a:cubicBezTo>
                  <a:pt x="801" y="859"/>
                  <a:pt x="845" y="844"/>
                  <a:pt x="860" y="837"/>
                </a:cubicBezTo>
                <a:cubicBezTo>
                  <a:pt x="875" y="830"/>
                  <a:pt x="884" y="822"/>
                  <a:pt x="884" y="801"/>
                </a:cubicBezTo>
                <a:cubicBezTo>
                  <a:pt x="884" y="788"/>
                  <a:pt x="884" y="682"/>
                  <a:pt x="884" y="669"/>
                </a:cubicBezTo>
                <a:cubicBezTo>
                  <a:pt x="884" y="613"/>
                  <a:pt x="885" y="592"/>
                  <a:pt x="872" y="557"/>
                </a:cubicBezTo>
                <a:cubicBezTo>
                  <a:pt x="859" y="524"/>
                  <a:pt x="824" y="487"/>
                  <a:pt x="754" y="487"/>
                </a:cubicBezTo>
                <a:cubicBezTo>
                  <a:pt x="684" y="487"/>
                  <a:pt x="637" y="503"/>
                  <a:pt x="630" y="504"/>
                </a:cubicBezTo>
                <a:cubicBezTo>
                  <a:pt x="612" y="509"/>
                  <a:pt x="612" y="520"/>
                  <a:pt x="618" y="548"/>
                </a:cubicBezTo>
                <a:cubicBezTo>
                  <a:pt x="624" y="576"/>
                  <a:pt x="625" y="584"/>
                  <a:pt x="644" y="580"/>
                </a:cubicBezTo>
                <a:cubicBezTo>
                  <a:pt x="644" y="580"/>
                  <a:pt x="702" y="564"/>
                  <a:pt x="733" y="564"/>
                </a:cubicBezTo>
                <a:close/>
                <a:moveTo>
                  <a:pt x="686" y="745"/>
                </a:moveTo>
                <a:cubicBezTo>
                  <a:pt x="686" y="712"/>
                  <a:pt x="710" y="703"/>
                  <a:pt x="745" y="703"/>
                </a:cubicBezTo>
                <a:cubicBezTo>
                  <a:pt x="758" y="703"/>
                  <a:pt x="771" y="704"/>
                  <a:pt x="789" y="706"/>
                </a:cubicBezTo>
                <a:cubicBezTo>
                  <a:pt x="790" y="707"/>
                  <a:pt x="791" y="708"/>
                  <a:pt x="791" y="709"/>
                </a:cubicBezTo>
                <a:cubicBezTo>
                  <a:pt x="791" y="777"/>
                  <a:pt x="791" y="777"/>
                  <a:pt x="791" y="777"/>
                </a:cubicBezTo>
                <a:cubicBezTo>
                  <a:pt x="791" y="778"/>
                  <a:pt x="790" y="779"/>
                  <a:pt x="789" y="780"/>
                </a:cubicBezTo>
                <a:cubicBezTo>
                  <a:pt x="778" y="784"/>
                  <a:pt x="763" y="787"/>
                  <a:pt x="748" y="787"/>
                </a:cubicBezTo>
                <a:cubicBezTo>
                  <a:pt x="708" y="787"/>
                  <a:pt x="686" y="775"/>
                  <a:pt x="686" y="745"/>
                </a:cubicBezTo>
                <a:close/>
                <a:moveTo>
                  <a:pt x="528" y="818"/>
                </a:moveTo>
                <a:cubicBezTo>
                  <a:pt x="528" y="527"/>
                  <a:pt x="528" y="527"/>
                  <a:pt x="528" y="527"/>
                </a:cubicBezTo>
                <a:cubicBezTo>
                  <a:pt x="528" y="498"/>
                  <a:pt x="523" y="491"/>
                  <a:pt x="476" y="491"/>
                </a:cubicBezTo>
                <a:cubicBezTo>
                  <a:pt x="429" y="491"/>
                  <a:pt x="424" y="498"/>
                  <a:pt x="424" y="527"/>
                </a:cubicBezTo>
                <a:cubicBezTo>
                  <a:pt x="424" y="818"/>
                  <a:pt x="424" y="818"/>
                  <a:pt x="424" y="818"/>
                </a:cubicBezTo>
                <a:cubicBezTo>
                  <a:pt x="424" y="847"/>
                  <a:pt x="429" y="854"/>
                  <a:pt x="476" y="854"/>
                </a:cubicBezTo>
                <a:cubicBezTo>
                  <a:pt x="523" y="854"/>
                  <a:pt x="528" y="847"/>
                  <a:pt x="528" y="818"/>
                </a:cubicBezTo>
                <a:close/>
                <a:moveTo>
                  <a:pt x="382" y="427"/>
                </a:moveTo>
                <a:cubicBezTo>
                  <a:pt x="270" y="818"/>
                  <a:pt x="270" y="818"/>
                  <a:pt x="270" y="818"/>
                </a:cubicBezTo>
                <a:cubicBezTo>
                  <a:pt x="260" y="847"/>
                  <a:pt x="241" y="854"/>
                  <a:pt x="195" y="854"/>
                </a:cubicBezTo>
                <a:cubicBezTo>
                  <a:pt x="148" y="854"/>
                  <a:pt x="129" y="847"/>
                  <a:pt x="119" y="818"/>
                </a:cubicBezTo>
                <a:cubicBezTo>
                  <a:pt x="7" y="427"/>
                  <a:pt x="7" y="427"/>
                  <a:pt x="7" y="427"/>
                </a:cubicBezTo>
                <a:cubicBezTo>
                  <a:pt x="0" y="399"/>
                  <a:pt x="9" y="392"/>
                  <a:pt x="53" y="392"/>
                </a:cubicBezTo>
                <a:cubicBezTo>
                  <a:pt x="96" y="392"/>
                  <a:pt x="103" y="399"/>
                  <a:pt x="110" y="428"/>
                </a:cubicBezTo>
                <a:cubicBezTo>
                  <a:pt x="195" y="744"/>
                  <a:pt x="195" y="744"/>
                  <a:pt x="195" y="744"/>
                </a:cubicBezTo>
                <a:cubicBezTo>
                  <a:pt x="279" y="428"/>
                  <a:pt x="279" y="428"/>
                  <a:pt x="279" y="428"/>
                </a:cubicBezTo>
                <a:cubicBezTo>
                  <a:pt x="286" y="399"/>
                  <a:pt x="293" y="392"/>
                  <a:pt x="337" y="392"/>
                </a:cubicBezTo>
                <a:cubicBezTo>
                  <a:pt x="380" y="392"/>
                  <a:pt x="389" y="399"/>
                  <a:pt x="382" y="427"/>
                </a:cubicBezTo>
                <a:close/>
                <a:moveTo>
                  <a:pt x="1908" y="848"/>
                </a:moveTo>
                <a:cubicBezTo>
                  <a:pt x="1908" y="815"/>
                  <a:pt x="1908" y="815"/>
                  <a:pt x="1908" y="815"/>
                </a:cubicBezTo>
                <a:cubicBezTo>
                  <a:pt x="1895" y="815"/>
                  <a:pt x="1895" y="815"/>
                  <a:pt x="1895" y="815"/>
                </a:cubicBezTo>
                <a:cubicBezTo>
                  <a:pt x="1895" y="808"/>
                  <a:pt x="1895" y="808"/>
                  <a:pt x="1895" y="808"/>
                </a:cubicBezTo>
                <a:cubicBezTo>
                  <a:pt x="1928" y="808"/>
                  <a:pt x="1928" y="808"/>
                  <a:pt x="1928" y="808"/>
                </a:cubicBezTo>
                <a:cubicBezTo>
                  <a:pt x="1928" y="815"/>
                  <a:pt x="1928" y="815"/>
                  <a:pt x="1928" y="815"/>
                </a:cubicBezTo>
                <a:cubicBezTo>
                  <a:pt x="1915" y="815"/>
                  <a:pt x="1915" y="815"/>
                  <a:pt x="1915" y="815"/>
                </a:cubicBezTo>
                <a:cubicBezTo>
                  <a:pt x="1915" y="848"/>
                  <a:pt x="1915" y="848"/>
                  <a:pt x="1915" y="848"/>
                </a:cubicBezTo>
                <a:lnTo>
                  <a:pt x="1908" y="848"/>
                </a:lnTo>
                <a:close/>
                <a:moveTo>
                  <a:pt x="1935" y="848"/>
                </a:moveTo>
                <a:cubicBezTo>
                  <a:pt x="1935" y="808"/>
                  <a:pt x="1935" y="808"/>
                  <a:pt x="1935" y="808"/>
                </a:cubicBezTo>
                <a:cubicBezTo>
                  <a:pt x="1944" y="808"/>
                  <a:pt x="1944" y="808"/>
                  <a:pt x="1944" y="808"/>
                </a:cubicBezTo>
                <a:cubicBezTo>
                  <a:pt x="1951" y="823"/>
                  <a:pt x="1951" y="823"/>
                  <a:pt x="1951" y="823"/>
                </a:cubicBezTo>
                <a:cubicBezTo>
                  <a:pt x="1954" y="833"/>
                  <a:pt x="1954" y="833"/>
                  <a:pt x="1954" y="833"/>
                </a:cubicBezTo>
                <a:cubicBezTo>
                  <a:pt x="1955" y="833"/>
                  <a:pt x="1955" y="833"/>
                  <a:pt x="1955" y="833"/>
                </a:cubicBezTo>
                <a:cubicBezTo>
                  <a:pt x="1958" y="823"/>
                  <a:pt x="1958" y="823"/>
                  <a:pt x="1958" y="823"/>
                </a:cubicBezTo>
                <a:cubicBezTo>
                  <a:pt x="1964" y="808"/>
                  <a:pt x="1964" y="808"/>
                  <a:pt x="1964" y="808"/>
                </a:cubicBezTo>
                <a:cubicBezTo>
                  <a:pt x="1974" y="808"/>
                  <a:pt x="1974" y="808"/>
                  <a:pt x="1974" y="808"/>
                </a:cubicBezTo>
                <a:cubicBezTo>
                  <a:pt x="1974" y="848"/>
                  <a:pt x="1974" y="848"/>
                  <a:pt x="1974" y="848"/>
                </a:cubicBezTo>
                <a:cubicBezTo>
                  <a:pt x="1967" y="848"/>
                  <a:pt x="1967" y="848"/>
                  <a:pt x="1967" y="848"/>
                </a:cubicBezTo>
                <a:cubicBezTo>
                  <a:pt x="1967" y="830"/>
                  <a:pt x="1967" y="830"/>
                  <a:pt x="1967" y="830"/>
                </a:cubicBezTo>
                <a:cubicBezTo>
                  <a:pt x="1968" y="817"/>
                  <a:pt x="1968" y="817"/>
                  <a:pt x="1968" y="817"/>
                </a:cubicBezTo>
                <a:cubicBezTo>
                  <a:pt x="1967" y="817"/>
                  <a:pt x="1967" y="817"/>
                  <a:pt x="1967" y="817"/>
                </a:cubicBezTo>
                <a:cubicBezTo>
                  <a:pt x="1957" y="842"/>
                  <a:pt x="1957" y="842"/>
                  <a:pt x="1957" y="842"/>
                </a:cubicBezTo>
                <a:cubicBezTo>
                  <a:pt x="1951" y="842"/>
                  <a:pt x="1951" y="842"/>
                  <a:pt x="1951" y="842"/>
                </a:cubicBezTo>
                <a:cubicBezTo>
                  <a:pt x="1942" y="817"/>
                  <a:pt x="1942" y="817"/>
                  <a:pt x="1942" y="817"/>
                </a:cubicBezTo>
                <a:cubicBezTo>
                  <a:pt x="1941" y="817"/>
                  <a:pt x="1941" y="817"/>
                  <a:pt x="1941" y="817"/>
                </a:cubicBezTo>
                <a:cubicBezTo>
                  <a:pt x="1942" y="830"/>
                  <a:pt x="1942" y="830"/>
                  <a:pt x="1942" y="830"/>
                </a:cubicBezTo>
                <a:cubicBezTo>
                  <a:pt x="1942" y="848"/>
                  <a:pt x="1942" y="848"/>
                  <a:pt x="1942" y="848"/>
                </a:cubicBezTo>
                <a:lnTo>
                  <a:pt x="1935" y="8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descr="A black background with white text&#10;&#10;Description automatically generated">
            <a:extLst>
              <a:ext uri="{FF2B5EF4-FFF2-40B4-BE49-F238E27FC236}">
                <a16:creationId xmlns:a16="http://schemas.microsoft.com/office/drawing/2014/main" id="{C1EF7A75-FA2C-5854-533C-9B441906189A}"/>
              </a:ext>
            </a:extLst>
          </p:cNvPr>
          <p:cNvPicPr>
            <a:picLocks noChangeAspect="1"/>
          </p:cNvPicPr>
          <p:nvPr userDrawn="1"/>
        </p:nvPicPr>
        <p:blipFill>
          <a:blip r:embed="rId3"/>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13278874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0" pos="744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Roadmap">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A16BF-A32E-B4B4-C36B-704FEE83C1CC}"/>
              </a:ext>
            </a:extLst>
          </p:cNvPr>
          <p:cNvPicPr>
            <a:picLocks noChangeAspect="1"/>
          </p:cNvPicPr>
          <p:nvPr userDrawn="1"/>
        </p:nvPicPr>
        <p:blipFill>
          <a:blip r:embed="rId2"/>
          <a:srcRect/>
          <a:stretch/>
        </p:blipFill>
        <p:spPr>
          <a:xfrm>
            <a:off x="5420" y="3047"/>
            <a:ext cx="12181160" cy="6851903"/>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bg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1" name="Subtitle 2">
            <a:extLst>
              <a:ext uri="{FF2B5EF4-FFF2-40B4-BE49-F238E27FC236}">
                <a16:creationId xmlns:a16="http://schemas.microsoft.com/office/drawing/2014/main" id="{A396A789-7451-4357-A166-AA9000B9CBCB}"/>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pic>
        <p:nvPicPr>
          <p:cNvPr id="2" name="Picture 1" descr="A black background with white text&#10;&#10;Description automatically generated">
            <a:extLst>
              <a:ext uri="{FF2B5EF4-FFF2-40B4-BE49-F238E27FC236}">
                <a16:creationId xmlns:a16="http://schemas.microsoft.com/office/drawing/2014/main" id="{EA8F44F6-0D20-97E1-D3EC-6DA68C7346EE}"/>
              </a:ext>
            </a:extLst>
          </p:cNvPr>
          <p:cNvPicPr>
            <a:picLocks noChangeAspect="1"/>
          </p:cNvPicPr>
          <p:nvPr userDrawn="1"/>
        </p:nvPicPr>
        <p:blipFill>
          <a:blip r:embed="rId3"/>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1805606688"/>
      </p:ext>
    </p:extLst>
  </p:cSld>
  <p:clrMapOvr>
    <a:masterClrMapping/>
  </p:clrMapOvr>
  <p:extLst>
    <p:ext uri="{DCECCB84-F9BA-43D5-87BE-67443E8EF086}">
      <p15:sldGuideLst xmlns:p15="http://schemas.microsoft.com/office/powerpoint/2012/main">
        <p15:guide id="10" pos="744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Innovation">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A16BF-A32E-B4B4-C36B-704FEE83C1CC}"/>
              </a:ext>
            </a:extLst>
          </p:cNvPr>
          <p:cNvPicPr>
            <a:picLocks noChangeAspect="1"/>
          </p:cNvPicPr>
          <p:nvPr userDrawn="1"/>
        </p:nvPicPr>
        <p:blipFill>
          <a:blip r:embed="rId2"/>
          <a:srcRect/>
          <a:stretch/>
        </p:blipFill>
        <p:spPr>
          <a:xfrm>
            <a:off x="2" y="-778"/>
            <a:ext cx="12191998" cy="6851902"/>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bg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1" name="Subtitle 2">
            <a:extLst>
              <a:ext uri="{FF2B5EF4-FFF2-40B4-BE49-F238E27FC236}">
                <a16:creationId xmlns:a16="http://schemas.microsoft.com/office/drawing/2014/main" id="{A396A789-7451-4357-A166-AA9000B9CBCB}"/>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pic>
        <p:nvPicPr>
          <p:cNvPr id="2" name="Picture 1" descr="A black background with white text&#10;&#10;Description automatically generated">
            <a:extLst>
              <a:ext uri="{FF2B5EF4-FFF2-40B4-BE49-F238E27FC236}">
                <a16:creationId xmlns:a16="http://schemas.microsoft.com/office/drawing/2014/main" id="{EA8F44F6-0D20-97E1-D3EC-6DA68C7346EE}"/>
              </a:ext>
            </a:extLst>
          </p:cNvPr>
          <p:cNvPicPr>
            <a:picLocks noChangeAspect="1"/>
          </p:cNvPicPr>
          <p:nvPr userDrawn="1"/>
        </p:nvPicPr>
        <p:blipFill>
          <a:blip r:embed="rId3"/>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1972208308"/>
      </p:ext>
    </p:extLst>
  </p:cSld>
  <p:clrMapOvr>
    <a:masterClrMapping/>
  </p:clrMapOvr>
  <p:extLst>
    <p:ext uri="{DCECCB84-F9BA-43D5-87BE-67443E8EF086}">
      <p15:sldGuideLst xmlns:p15="http://schemas.microsoft.com/office/powerpoint/2012/main">
        <p15:guide id="10" pos="744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Fleet">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A16BF-A32E-B4B4-C36B-704FEE83C1CC}"/>
              </a:ext>
            </a:extLst>
          </p:cNvPr>
          <p:cNvPicPr>
            <a:picLocks noChangeAspect="1"/>
          </p:cNvPicPr>
          <p:nvPr userDrawn="1"/>
        </p:nvPicPr>
        <p:blipFill>
          <a:blip r:embed="rId2"/>
          <a:srcRect/>
          <a:stretch/>
        </p:blipFill>
        <p:spPr>
          <a:xfrm>
            <a:off x="5421" y="-778"/>
            <a:ext cx="12181159" cy="6851902"/>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bg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1" name="Subtitle 2">
            <a:extLst>
              <a:ext uri="{FF2B5EF4-FFF2-40B4-BE49-F238E27FC236}">
                <a16:creationId xmlns:a16="http://schemas.microsoft.com/office/drawing/2014/main" id="{A396A789-7451-4357-A166-AA9000B9CBCB}"/>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pic>
        <p:nvPicPr>
          <p:cNvPr id="2" name="Picture 1" descr="A black background with white text&#10;&#10;Description automatically generated">
            <a:extLst>
              <a:ext uri="{FF2B5EF4-FFF2-40B4-BE49-F238E27FC236}">
                <a16:creationId xmlns:a16="http://schemas.microsoft.com/office/drawing/2014/main" id="{EA8F44F6-0D20-97E1-D3EC-6DA68C7346EE}"/>
              </a:ext>
            </a:extLst>
          </p:cNvPr>
          <p:cNvPicPr>
            <a:picLocks noChangeAspect="1"/>
          </p:cNvPicPr>
          <p:nvPr userDrawn="1"/>
        </p:nvPicPr>
        <p:blipFill>
          <a:blip r:embed="rId3"/>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2643599218"/>
      </p:ext>
    </p:extLst>
  </p:cSld>
  <p:clrMapOvr>
    <a:masterClrMapping/>
  </p:clrMapOvr>
  <p:extLst>
    <p:ext uri="{DCECCB84-F9BA-43D5-87BE-67443E8EF086}">
      <p15:sldGuideLst xmlns:p15="http://schemas.microsoft.com/office/powerpoint/2012/main">
        <p15:guide id="10" pos="744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Wellfar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A16BF-A32E-B4B4-C36B-704FEE83C1CC}"/>
              </a:ext>
            </a:extLst>
          </p:cNvPr>
          <p:cNvPicPr>
            <a:picLocks noChangeAspect="1"/>
          </p:cNvPicPr>
          <p:nvPr userDrawn="1"/>
        </p:nvPicPr>
        <p:blipFill>
          <a:blip r:embed="rId2"/>
          <a:srcRect/>
          <a:stretch/>
        </p:blipFill>
        <p:spPr>
          <a:xfrm>
            <a:off x="5421" y="-778"/>
            <a:ext cx="12181159" cy="6851901"/>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bg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1" name="Subtitle 2">
            <a:extLst>
              <a:ext uri="{FF2B5EF4-FFF2-40B4-BE49-F238E27FC236}">
                <a16:creationId xmlns:a16="http://schemas.microsoft.com/office/drawing/2014/main" id="{A396A789-7451-4357-A166-AA9000B9CBCB}"/>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pic>
        <p:nvPicPr>
          <p:cNvPr id="2" name="Picture 1" descr="A black background with white text&#10;&#10;Description automatically generated">
            <a:extLst>
              <a:ext uri="{FF2B5EF4-FFF2-40B4-BE49-F238E27FC236}">
                <a16:creationId xmlns:a16="http://schemas.microsoft.com/office/drawing/2014/main" id="{EA8F44F6-0D20-97E1-D3EC-6DA68C7346EE}"/>
              </a:ext>
            </a:extLst>
          </p:cNvPr>
          <p:cNvPicPr>
            <a:picLocks noChangeAspect="1"/>
          </p:cNvPicPr>
          <p:nvPr userDrawn="1"/>
        </p:nvPicPr>
        <p:blipFill>
          <a:blip r:embed="rId3"/>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3034628121"/>
      </p:ext>
    </p:extLst>
  </p:cSld>
  <p:clrMapOvr>
    <a:masterClrMapping/>
  </p:clrMapOvr>
  <p:extLst>
    <p:ext uri="{DCECCB84-F9BA-43D5-87BE-67443E8EF086}">
      <p15:sldGuideLst xmlns:p15="http://schemas.microsoft.com/office/powerpoint/2012/main">
        <p15:guide id="10" pos="744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Crew Safety">
    <p:bg>
      <p:bgPr>
        <a:solidFill>
          <a:schemeClr val="bg1"/>
        </a:solidFill>
        <a:effectLst/>
      </p:bgPr>
    </p:bg>
    <p:spTree>
      <p:nvGrpSpPr>
        <p:cNvPr id="1" name=""/>
        <p:cNvGrpSpPr/>
        <p:nvPr/>
      </p:nvGrpSpPr>
      <p:grpSpPr>
        <a:xfrm>
          <a:off x="0" y="0"/>
          <a:ext cx="0" cy="0"/>
          <a:chOff x="0" y="0"/>
          <a:chExt cx="0" cy="0"/>
        </a:xfrm>
      </p:grpSpPr>
      <p:pic>
        <p:nvPicPr>
          <p:cNvPr id="12" name="Picture 11" descr="A colorful lines on a black background&#10;&#10;Description automatically generated">
            <a:extLst>
              <a:ext uri="{FF2B5EF4-FFF2-40B4-BE49-F238E27FC236}">
                <a16:creationId xmlns:a16="http://schemas.microsoft.com/office/drawing/2014/main" id="{2924DD05-5C5E-F454-81F3-67CD27C1E6C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a:srcRect/>
          <a:stretch/>
        </p:blipFill>
        <p:spPr>
          <a:xfrm>
            <a:off x="258418" y="5518555"/>
            <a:ext cx="2694373" cy="1332570"/>
          </a:xfrm>
          <a:prstGeom prst="rect">
            <a:avLst/>
          </a:prstGeom>
        </p:spPr>
      </p:pic>
    </p:spTree>
    <p:extLst>
      <p:ext uri="{BB962C8B-B14F-4D97-AF65-F5344CB8AC3E}">
        <p14:creationId xmlns:p14="http://schemas.microsoft.com/office/powerpoint/2010/main" val="265650000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Crew Cyber">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4DD05-5C5E-F454-81F3-67CD27C1E6C7}"/>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a:srcRect/>
          <a:stretch/>
        </p:blipFill>
        <p:spPr>
          <a:xfrm>
            <a:off x="258418" y="5518555"/>
            <a:ext cx="2694373" cy="1332570"/>
          </a:xfrm>
          <a:prstGeom prst="rect">
            <a:avLst/>
          </a:prstGeom>
        </p:spPr>
      </p:pic>
    </p:spTree>
    <p:extLst>
      <p:ext uri="{BB962C8B-B14F-4D97-AF65-F5344CB8AC3E}">
        <p14:creationId xmlns:p14="http://schemas.microsoft.com/office/powerpoint/2010/main" val="129491531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Crew Fleet">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4DD05-5C5E-F454-81F3-67CD27C1E6C7}"/>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a:srcRect/>
          <a:stretch/>
        </p:blipFill>
        <p:spPr>
          <a:xfrm>
            <a:off x="258418" y="5518555"/>
            <a:ext cx="2694373" cy="1332570"/>
          </a:xfrm>
          <a:prstGeom prst="rect">
            <a:avLst/>
          </a:prstGeom>
        </p:spPr>
      </p:pic>
    </p:spTree>
    <p:extLst>
      <p:ext uri="{BB962C8B-B14F-4D97-AF65-F5344CB8AC3E}">
        <p14:creationId xmlns:p14="http://schemas.microsoft.com/office/powerpoint/2010/main" val="2547939406"/>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Crew Innovation">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4DD05-5C5E-F454-81F3-67CD27C1E6C7}"/>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a:srcRect/>
          <a:stretch/>
        </p:blipFill>
        <p:spPr>
          <a:xfrm>
            <a:off x="258418" y="5518555"/>
            <a:ext cx="2694373" cy="1332570"/>
          </a:xfrm>
          <a:prstGeom prst="rect">
            <a:avLst/>
          </a:prstGeom>
        </p:spPr>
      </p:pic>
    </p:spTree>
    <p:extLst>
      <p:ext uri="{BB962C8B-B14F-4D97-AF65-F5344CB8AC3E}">
        <p14:creationId xmlns:p14="http://schemas.microsoft.com/office/powerpoint/2010/main" val="184824784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Crew Roadmap">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4DD05-5C5E-F454-81F3-67CD27C1E6C7}"/>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a:srcRect/>
          <a:stretch/>
        </p:blipFill>
        <p:spPr>
          <a:xfrm>
            <a:off x="258418" y="5518555"/>
            <a:ext cx="2694373" cy="1332570"/>
          </a:xfrm>
          <a:prstGeom prst="rect">
            <a:avLst/>
          </a:prstGeom>
        </p:spPr>
      </p:pic>
    </p:spTree>
    <p:extLst>
      <p:ext uri="{BB962C8B-B14F-4D97-AF65-F5344CB8AC3E}">
        <p14:creationId xmlns:p14="http://schemas.microsoft.com/office/powerpoint/2010/main" val="363965685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19926484-A2E5-4D4A-97FA-F5A03DA5296D}"/>
              </a:ext>
            </a:extLst>
          </p:cNvPr>
          <p:cNvSpPr>
            <a:spLocks noGrp="1"/>
          </p:cNvSpPr>
          <p:nvPr>
            <p:ph sz="quarter" idx="12" hasCustomPrompt="1"/>
          </p:nvPr>
        </p:nvSpPr>
        <p:spPr>
          <a:xfrm>
            <a:off x="660400" y="1317625"/>
            <a:ext cx="10871200" cy="4854575"/>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10C7921B-AC41-ED49-9FD0-7CD8BA22BD21}"/>
              </a:ext>
            </a:extLst>
          </p:cNvPr>
          <p:cNvSpPr>
            <a:spLocks noGrp="1"/>
          </p:cNvSpPr>
          <p:nvPr>
            <p:ph type="sldNum" sz="quarter" idx="14"/>
          </p:nvPr>
        </p:nvSpPr>
        <p:spPr/>
        <p:txBody>
          <a:bodyPr/>
          <a:lstStyle/>
          <a:p>
            <a:fld id="{9D269874-3913-3E4A-9285-BA6A0CAD74F5}" type="slidenum">
              <a:rPr lang="en-US" smtClean="0"/>
              <a:pPr/>
              <a:t>‹#›</a:t>
            </a:fld>
            <a:endParaRPr lang="en-US"/>
          </a:p>
        </p:txBody>
      </p:sp>
      <p:sp>
        <p:nvSpPr>
          <p:cNvPr id="8" name="Title 1">
            <a:extLst>
              <a:ext uri="{FF2B5EF4-FFF2-40B4-BE49-F238E27FC236}">
                <a16:creationId xmlns:a16="http://schemas.microsoft.com/office/drawing/2014/main" id="{E247DA28-2273-5749-8D7F-A382F83EE395}"/>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49267556"/>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Crew Wellfar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4DD05-5C5E-F454-81F3-67CD27C1E6C7}"/>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a:srcRect/>
          <a:stretch/>
        </p:blipFill>
        <p:spPr>
          <a:xfrm>
            <a:off x="258418" y="5518555"/>
            <a:ext cx="2694373" cy="1332570"/>
          </a:xfrm>
          <a:prstGeom prst="rect">
            <a:avLst/>
          </a:prstGeom>
        </p:spPr>
      </p:pic>
    </p:spTree>
    <p:extLst>
      <p:ext uri="{BB962C8B-B14F-4D97-AF65-F5344CB8AC3E}">
        <p14:creationId xmlns:p14="http://schemas.microsoft.com/office/powerpoint/2010/main" val="3468586006"/>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arge text, gray 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5E84C2-FF14-9C43-A008-61BE0B8075FE}"/>
              </a:ext>
            </a:extLst>
          </p:cNvPr>
          <p:cNvSpPr>
            <a:spLocks noGrp="1"/>
          </p:cNvSpPr>
          <p:nvPr>
            <p:ph type="title"/>
          </p:nvPr>
        </p:nvSpPr>
        <p:spPr>
          <a:xfrm>
            <a:off x="660400" y="2741364"/>
            <a:ext cx="10871200" cy="800100"/>
          </a:xfrm>
          <a:prstGeom prst="rect">
            <a:avLst/>
          </a:prstGeom>
        </p:spPr>
        <p:txBody>
          <a:bodyPr/>
          <a:lstStyle>
            <a:lvl1pPr>
              <a:defRPr sz="4800">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E1E2D395-43C5-AF4D-9E0B-696B54712925}"/>
              </a:ext>
            </a:extLst>
          </p:cNvPr>
          <p:cNvSpPr>
            <a:spLocks noGrp="1"/>
          </p:cNvSpPr>
          <p:nvPr>
            <p:ph type="sldNum" sz="quarter" idx="11"/>
          </p:nvPr>
        </p:nvSpPr>
        <p:spPr/>
        <p:txBody>
          <a:bodyPr/>
          <a:lstStyle/>
          <a:p>
            <a:fld id="{9D269874-3913-3E4A-9285-BA6A0CAD74F5}" type="slidenum">
              <a:rPr lang="en-US" smtClean="0"/>
              <a:pPr/>
              <a:t>‹#›</a:t>
            </a:fld>
            <a:endParaRPr lang="en-US"/>
          </a:p>
        </p:txBody>
      </p:sp>
      <p:pic>
        <p:nvPicPr>
          <p:cNvPr id="2" name="Picture 1" descr="A black background with white text&#10;&#10;Description automatically generated">
            <a:extLst>
              <a:ext uri="{FF2B5EF4-FFF2-40B4-BE49-F238E27FC236}">
                <a16:creationId xmlns:a16="http://schemas.microsoft.com/office/drawing/2014/main" id="{934B2380-E406-4EB6-25C8-96217E965CA8}"/>
              </a:ext>
            </a:extLst>
          </p:cNvPr>
          <p:cNvPicPr>
            <a:picLocks noChangeAspect="1"/>
          </p:cNvPicPr>
          <p:nvPr userDrawn="1"/>
        </p:nvPicPr>
        <p:blipFill>
          <a:blip r:embed="rId2"/>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29052507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112193-3F21-C34F-B7C4-36D05118073C}"/>
              </a:ext>
            </a:extLst>
          </p:cNvPr>
          <p:cNvSpPr>
            <a:spLocks noGrp="1"/>
          </p:cNvSpPr>
          <p:nvPr>
            <p:ph type="sldNum" sz="quarter" idx="11"/>
          </p:nvPr>
        </p:nvSpPr>
        <p:spPr/>
        <p:txBody>
          <a:bodyPr/>
          <a:lstStyle/>
          <a:p>
            <a:fld id="{9D269874-3913-3E4A-9285-BA6A0CAD74F5}" type="slidenum">
              <a:rPr lang="en-US" smtClean="0"/>
              <a:pPr/>
              <a:t>‹#›</a:t>
            </a:fld>
            <a:endParaRPr lang="en-US"/>
          </a:p>
        </p:txBody>
      </p:sp>
      <p:sp>
        <p:nvSpPr>
          <p:cNvPr id="5" name="Title 1">
            <a:extLst>
              <a:ext uri="{FF2B5EF4-FFF2-40B4-BE49-F238E27FC236}">
                <a16:creationId xmlns:a16="http://schemas.microsoft.com/office/drawing/2014/main" id="{C2C6B485-3603-274D-AFD2-F39FB58AED92}"/>
              </a:ext>
            </a:extLst>
          </p:cNvPr>
          <p:cNvSpPr>
            <a:spLocks noGrp="1"/>
          </p:cNvSpPr>
          <p:nvPr>
            <p:ph type="title"/>
          </p:nvPr>
        </p:nvSpPr>
        <p:spPr>
          <a:xfrm>
            <a:off x="660400" y="413834"/>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47976070"/>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393B23-F1F0-4CF0-9C5A-7968F3BEFBA2}"/>
              </a:ext>
            </a:extLst>
          </p:cNvPr>
          <p:cNvSpPr>
            <a:spLocks noGrp="1"/>
          </p:cNvSpPr>
          <p:nvPr>
            <p:ph sz="quarter" idx="11" hasCustomPrompt="1"/>
          </p:nvPr>
        </p:nvSpPr>
        <p:spPr>
          <a:xfrm>
            <a:off x="660400" y="1331912"/>
            <a:ext cx="10871200" cy="4840288"/>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71558F4A-0546-1F4C-8B00-F5F345EA9887}"/>
              </a:ext>
            </a:extLst>
          </p:cNvPr>
          <p:cNvSpPr>
            <a:spLocks noGrp="1"/>
          </p:cNvSpPr>
          <p:nvPr>
            <p:ph type="sldNum" sz="quarter" idx="13"/>
          </p:nvPr>
        </p:nvSpPr>
        <p:spPr/>
        <p:txBody>
          <a:bodyPr/>
          <a:lstStyle/>
          <a:p>
            <a:fld id="{9D269874-3913-3E4A-9285-BA6A0CAD74F5}" type="slidenum">
              <a:rPr lang="en-US" smtClean="0"/>
              <a:pPr/>
              <a:t>‹#›</a:t>
            </a:fld>
            <a:endParaRPr lang="en-US"/>
          </a:p>
        </p:txBody>
      </p:sp>
      <p:sp>
        <p:nvSpPr>
          <p:cNvPr id="6" name="Title 1">
            <a:extLst>
              <a:ext uri="{FF2B5EF4-FFF2-40B4-BE49-F238E27FC236}">
                <a16:creationId xmlns:a16="http://schemas.microsoft.com/office/drawing/2014/main" id="{805160FE-A132-F843-B0BF-209803987C40}"/>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6586967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ubtitle, and Content">
    <p:bg>
      <p:bgPr>
        <a:solidFill>
          <a:schemeClr val="tx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86AF57-8308-49A5-ABCA-3BC86ECCDB04}"/>
              </a:ext>
            </a:extLst>
          </p:cNvPr>
          <p:cNvSpPr>
            <a:spLocks noGrp="1"/>
          </p:cNvSpPr>
          <p:nvPr>
            <p:ph sz="quarter" idx="11" hasCustomPrompt="1"/>
          </p:nvPr>
        </p:nvSpPr>
        <p:spPr>
          <a:xfrm>
            <a:off x="660400" y="1777999"/>
            <a:ext cx="10871200" cy="419100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icon to add image, chart, object or SmartArt</a:t>
            </a:r>
          </a:p>
        </p:txBody>
      </p:sp>
      <p:sp>
        <p:nvSpPr>
          <p:cNvPr id="6" name="Text Placeholder 2">
            <a:extLst>
              <a:ext uri="{FF2B5EF4-FFF2-40B4-BE49-F238E27FC236}">
                <a16:creationId xmlns:a16="http://schemas.microsoft.com/office/drawing/2014/main" id="{9297896E-74BC-4B67-BDB8-436C290E7796}"/>
              </a:ext>
            </a:extLst>
          </p:cNvPr>
          <p:cNvSpPr>
            <a:spLocks noGrp="1"/>
          </p:cNvSpPr>
          <p:nvPr>
            <p:ph type="body" sz="quarter" idx="10" hasCustomPrompt="1"/>
          </p:nvPr>
        </p:nvSpPr>
        <p:spPr>
          <a:xfrm>
            <a:off x="660400" y="1320800"/>
            <a:ext cx="10871200" cy="275665"/>
          </a:xfrm>
          <a:prstGeom prst="rect">
            <a:avLst/>
          </a:prstGeom>
        </p:spPr>
        <p:txBody>
          <a:bodyPr/>
          <a:lstStyle>
            <a:lvl1pPr marL="0" indent="0">
              <a:lnSpc>
                <a:spcPct val="80000"/>
              </a:lnSpc>
              <a:spcBef>
                <a:spcPts val="0"/>
              </a:spcBef>
              <a:buNone/>
              <a:defRPr sz="2400" b="0">
                <a:solidFill>
                  <a:schemeClr val="accent1"/>
                </a:solidFill>
              </a:defRPr>
            </a:lvl1pPr>
          </a:lstStyle>
          <a:p>
            <a:pPr lvl="0"/>
            <a:r>
              <a:rPr lang="en-US" err="1"/>
              <a:t>Subheadline</a:t>
            </a:r>
            <a:endParaRPr lang="en-US"/>
          </a:p>
        </p:txBody>
      </p:sp>
      <p:sp>
        <p:nvSpPr>
          <p:cNvPr id="5" name="Slide Number Placeholder 4">
            <a:extLst>
              <a:ext uri="{FF2B5EF4-FFF2-40B4-BE49-F238E27FC236}">
                <a16:creationId xmlns:a16="http://schemas.microsoft.com/office/drawing/2014/main" id="{0A8DBA30-0C31-AB4F-A7DF-193A832F1EBA}"/>
              </a:ext>
            </a:extLst>
          </p:cNvPr>
          <p:cNvSpPr>
            <a:spLocks noGrp="1"/>
          </p:cNvSpPr>
          <p:nvPr>
            <p:ph type="sldNum" sz="quarter" idx="13"/>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4F5E2B15-DDBC-AD43-9075-7DE904B342BF}"/>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48742644"/>
      </p:ext>
    </p:extLst>
  </p:cSld>
  <p:clrMapOvr>
    <a:masterClrMapping/>
  </p:clrMapOvr>
  <p:extLst>
    <p:ext uri="{DCECCB84-F9BA-43D5-87BE-67443E8EF086}">
      <p15:sldGuideLst xmlns:p15="http://schemas.microsoft.com/office/powerpoint/2012/main">
        <p15:guide id="1" orient="horz" pos="96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1" y="1331912"/>
            <a:ext cx="5207000" cy="4840287"/>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15" name="Content Placeholder 10">
            <a:extLst>
              <a:ext uri="{FF2B5EF4-FFF2-40B4-BE49-F238E27FC236}">
                <a16:creationId xmlns:a16="http://schemas.microsoft.com/office/drawing/2014/main" id="{ABFC74DA-C47E-4F69-BE04-FAED3704A46F}"/>
              </a:ext>
            </a:extLst>
          </p:cNvPr>
          <p:cNvSpPr>
            <a:spLocks noGrp="1"/>
          </p:cNvSpPr>
          <p:nvPr>
            <p:ph sz="quarter" idx="14" hasCustomPrompt="1"/>
          </p:nvPr>
        </p:nvSpPr>
        <p:spPr>
          <a:xfrm>
            <a:off x="6324600" y="1331912"/>
            <a:ext cx="5207000" cy="4840287"/>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2560AC71-86E6-FA43-B367-96CDD1C33B9A}"/>
              </a:ext>
            </a:extLst>
          </p:cNvPr>
          <p:cNvSpPr>
            <a:spLocks noGrp="1"/>
          </p:cNvSpPr>
          <p:nvPr>
            <p:ph type="sldNum" sz="quarter" idx="16"/>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A81EE5A3-A3F0-2049-A0D5-542303C936F0}"/>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9307575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 Column Content with Objec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1" y="1331912"/>
            <a:ext cx="5207000" cy="4840287"/>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8" name="Content Placeholder 2">
            <a:extLst>
              <a:ext uri="{FF2B5EF4-FFF2-40B4-BE49-F238E27FC236}">
                <a16:creationId xmlns:a16="http://schemas.microsoft.com/office/drawing/2014/main" id="{3D5B44F0-F25B-4C72-9E6C-593FE2CFA5E3}"/>
              </a:ext>
            </a:extLst>
          </p:cNvPr>
          <p:cNvSpPr>
            <a:spLocks noGrp="1"/>
          </p:cNvSpPr>
          <p:nvPr>
            <p:ph sz="quarter" idx="13" hasCustomPrompt="1"/>
          </p:nvPr>
        </p:nvSpPr>
        <p:spPr>
          <a:xfrm>
            <a:off x="6350000" y="0"/>
            <a:ext cx="5842000" cy="6858000"/>
          </a:xfrm>
          <a:prstGeom prst="rect">
            <a:avLst/>
          </a:prstGeom>
        </p:spPr>
        <p:txBody>
          <a:bodyPr tIns="182880" anchor="t"/>
          <a:lstStyle>
            <a:lvl1pPr marL="0" indent="0" algn="ctr">
              <a:buNone/>
              <a:defRPr>
                <a:solidFill>
                  <a:schemeClr val="bg2"/>
                </a:solidFill>
              </a:defRPr>
            </a:lvl1pPr>
          </a:lstStyle>
          <a:p>
            <a:pPr lvl="0"/>
            <a:r>
              <a:rPr lang="en-US"/>
              <a:t>Click icon to add image, chart, </a:t>
            </a:r>
            <a:br>
              <a:rPr lang="en-US"/>
            </a:br>
            <a:r>
              <a:rPr lang="en-US"/>
              <a:t>object or SmartArt</a:t>
            </a:r>
          </a:p>
        </p:txBody>
      </p:sp>
      <p:sp>
        <p:nvSpPr>
          <p:cNvPr id="9" name="Title 1">
            <a:extLst>
              <a:ext uri="{FF2B5EF4-FFF2-40B4-BE49-F238E27FC236}">
                <a16:creationId xmlns:a16="http://schemas.microsoft.com/office/drawing/2014/main" id="{C3429A96-7A73-7F4E-80AB-C6AD0FB3CD98}"/>
              </a:ext>
            </a:extLst>
          </p:cNvPr>
          <p:cNvSpPr>
            <a:spLocks noGrp="1"/>
          </p:cNvSpPr>
          <p:nvPr>
            <p:ph type="title"/>
          </p:nvPr>
        </p:nvSpPr>
        <p:spPr>
          <a:xfrm>
            <a:off x="660400" y="406400"/>
            <a:ext cx="5207001" cy="838200"/>
          </a:xfrm>
          <a:prstGeom prst="rect">
            <a:avLst/>
          </a:prstGeom>
        </p:spPr>
        <p:txBody>
          <a:bodyPr/>
          <a:lstStyle/>
          <a:p>
            <a:r>
              <a:rPr lang="en-US"/>
              <a:t>Click to edit Master title style</a:t>
            </a:r>
          </a:p>
        </p:txBody>
      </p:sp>
      <p:pic>
        <p:nvPicPr>
          <p:cNvPr id="2" name="Picture 1" descr="A black background with white text&#10;&#10;Description automatically generated">
            <a:extLst>
              <a:ext uri="{FF2B5EF4-FFF2-40B4-BE49-F238E27FC236}">
                <a16:creationId xmlns:a16="http://schemas.microsoft.com/office/drawing/2014/main" id="{A83ADF3F-F27B-116F-D9E3-46735F436423}"/>
              </a:ext>
            </a:extLst>
          </p:cNvPr>
          <p:cNvPicPr>
            <a:picLocks noChangeAspect="1"/>
          </p:cNvPicPr>
          <p:nvPr userDrawn="1"/>
        </p:nvPicPr>
        <p:blipFill>
          <a:blip r:embed="rId2"/>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227570066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12152E-14F7-2943-A2CD-F4F82AA1AA51}"/>
              </a:ext>
            </a:extLst>
          </p:cNvPr>
          <p:cNvSpPr>
            <a:spLocks noGrp="1"/>
          </p:cNvSpPr>
          <p:nvPr>
            <p:ph type="sldNum" sz="quarter" idx="88"/>
          </p:nvPr>
        </p:nvSpPr>
        <p:spPr/>
        <p:txBody>
          <a:bodyPr/>
          <a:lstStyle/>
          <a:p>
            <a:fld id="{9D269874-3913-3E4A-9285-BA6A0CAD74F5}" type="slidenum">
              <a:rPr lang="en-US" smtClean="0"/>
              <a:pPr/>
              <a:t>‹#›</a:t>
            </a:fld>
            <a:endParaRPr lang="en-US"/>
          </a:p>
        </p:txBody>
      </p:sp>
      <p:sp>
        <p:nvSpPr>
          <p:cNvPr id="30" name="Text Placeholder 9">
            <a:extLst>
              <a:ext uri="{FF2B5EF4-FFF2-40B4-BE49-F238E27FC236}">
                <a16:creationId xmlns:a16="http://schemas.microsoft.com/office/drawing/2014/main" id="{9D76FEA4-E478-6140-8E99-3FC9338121EE}"/>
              </a:ext>
            </a:extLst>
          </p:cNvPr>
          <p:cNvSpPr>
            <a:spLocks noGrp="1"/>
          </p:cNvSpPr>
          <p:nvPr>
            <p:ph type="body" sz="quarter" idx="40"/>
          </p:nvPr>
        </p:nvSpPr>
        <p:spPr>
          <a:xfrm>
            <a:off x="1769565" y="1598013"/>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86F13B20-5150-8247-B7A8-74FD10023245}"/>
              </a:ext>
            </a:extLst>
          </p:cNvPr>
          <p:cNvSpPr>
            <a:spLocks noGrp="1"/>
          </p:cNvSpPr>
          <p:nvPr>
            <p:ph type="body" sz="quarter" idx="41"/>
          </p:nvPr>
        </p:nvSpPr>
        <p:spPr>
          <a:xfrm>
            <a:off x="1769565" y="1954185"/>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32" name="Text Placeholder 4">
            <a:extLst>
              <a:ext uri="{FF2B5EF4-FFF2-40B4-BE49-F238E27FC236}">
                <a16:creationId xmlns:a16="http://schemas.microsoft.com/office/drawing/2014/main" id="{6F67F0D9-A1E9-1A4C-B52E-38310F709D48}"/>
              </a:ext>
            </a:extLst>
          </p:cNvPr>
          <p:cNvSpPr>
            <a:spLocks noGrp="1"/>
          </p:cNvSpPr>
          <p:nvPr>
            <p:ph type="body" sz="quarter" idx="50" hasCustomPrompt="1"/>
          </p:nvPr>
        </p:nvSpPr>
        <p:spPr>
          <a:xfrm>
            <a:off x="660400" y="1598013"/>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33" name="Text Placeholder 9">
            <a:extLst>
              <a:ext uri="{FF2B5EF4-FFF2-40B4-BE49-F238E27FC236}">
                <a16:creationId xmlns:a16="http://schemas.microsoft.com/office/drawing/2014/main" id="{2B9CC53A-2577-BB42-8BCD-F75F6A9FECFF}"/>
              </a:ext>
            </a:extLst>
          </p:cNvPr>
          <p:cNvSpPr>
            <a:spLocks noGrp="1"/>
          </p:cNvSpPr>
          <p:nvPr>
            <p:ph type="body" sz="quarter" idx="54"/>
          </p:nvPr>
        </p:nvSpPr>
        <p:spPr>
          <a:xfrm>
            <a:off x="1769565" y="2668808"/>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34" name="Text Placeholder 9">
            <a:extLst>
              <a:ext uri="{FF2B5EF4-FFF2-40B4-BE49-F238E27FC236}">
                <a16:creationId xmlns:a16="http://schemas.microsoft.com/office/drawing/2014/main" id="{05640DA0-84F6-BF41-B1A0-D1BE8E6CA20E}"/>
              </a:ext>
            </a:extLst>
          </p:cNvPr>
          <p:cNvSpPr>
            <a:spLocks noGrp="1"/>
          </p:cNvSpPr>
          <p:nvPr>
            <p:ph type="body" sz="quarter" idx="55"/>
          </p:nvPr>
        </p:nvSpPr>
        <p:spPr>
          <a:xfrm>
            <a:off x="1769565" y="3024980"/>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35" name="Text Placeholder 4">
            <a:extLst>
              <a:ext uri="{FF2B5EF4-FFF2-40B4-BE49-F238E27FC236}">
                <a16:creationId xmlns:a16="http://schemas.microsoft.com/office/drawing/2014/main" id="{86B02D3C-A219-2747-847F-159DA12EFBEB}"/>
              </a:ext>
            </a:extLst>
          </p:cNvPr>
          <p:cNvSpPr>
            <a:spLocks noGrp="1"/>
          </p:cNvSpPr>
          <p:nvPr>
            <p:ph type="body" sz="quarter" idx="56" hasCustomPrompt="1"/>
          </p:nvPr>
        </p:nvSpPr>
        <p:spPr>
          <a:xfrm>
            <a:off x="660400" y="2673940"/>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36" name="Text Placeholder 9">
            <a:extLst>
              <a:ext uri="{FF2B5EF4-FFF2-40B4-BE49-F238E27FC236}">
                <a16:creationId xmlns:a16="http://schemas.microsoft.com/office/drawing/2014/main" id="{30689DF5-9B84-E34F-A9A9-23791FAE6BE8}"/>
              </a:ext>
            </a:extLst>
          </p:cNvPr>
          <p:cNvSpPr>
            <a:spLocks noGrp="1"/>
          </p:cNvSpPr>
          <p:nvPr>
            <p:ph type="body" sz="quarter" idx="60"/>
          </p:nvPr>
        </p:nvSpPr>
        <p:spPr>
          <a:xfrm>
            <a:off x="1769565" y="3749867"/>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37" name="Text Placeholder 9">
            <a:extLst>
              <a:ext uri="{FF2B5EF4-FFF2-40B4-BE49-F238E27FC236}">
                <a16:creationId xmlns:a16="http://schemas.microsoft.com/office/drawing/2014/main" id="{49554CD1-C933-8942-9EE9-B63C22E9D2A3}"/>
              </a:ext>
            </a:extLst>
          </p:cNvPr>
          <p:cNvSpPr>
            <a:spLocks noGrp="1"/>
          </p:cNvSpPr>
          <p:nvPr>
            <p:ph type="body" sz="quarter" idx="61"/>
          </p:nvPr>
        </p:nvSpPr>
        <p:spPr>
          <a:xfrm>
            <a:off x="1769565" y="4106039"/>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38" name="Text Placeholder 4">
            <a:extLst>
              <a:ext uri="{FF2B5EF4-FFF2-40B4-BE49-F238E27FC236}">
                <a16:creationId xmlns:a16="http://schemas.microsoft.com/office/drawing/2014/main" id="{EEEC8505-015C-F640-BC9A-D1B17FBB7E0A}"/>
              </a:ext>
            </a:extLst>
          </p:cNvPr>
          <p:cNvSpPr>
            <a:spLocks noGrp="1"/>
          </p:cNvSpPr>
          <p:nvPr>
            <p:ph type="body" sz="quarter" idx="62" hasCustomPrompt="1"/>
          </p:nvPr>
        </p:nvSpPr>
        <p:spPr>
          <a:xfrm>
            <a:off x="660400" y="3749867"/>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39" name="Text Placeholder 9">
            <a:extLst>
              <a:ext uri="{FF2B5EF4-FFF2-40B4-BE49-F238E27FC236}">
                <a16:creationId xmlns:a16="http://schemas.microsoft.com/office/drawing/2014/main" id="{8D0F0371-A0AC-3C47-B53A-11C6C7666C59}"/>
              </a:ext>
            </a:extLst>
          </p:cNvPr>
          <p:cNvSpPr>
            <a:spLocks noGrp="1"/>
          </p:cNvSpPr>
          <p:nvPr>
            <p:ph type="body" sz="quarter" idx="66"/>
          </p:nvPr>
        </p:nvSpPr>
        <p:spPr>
          <a:xfrm>
            <a:off x="1769565" y="4820662"/>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40" name="Text Placeholder 9">
            <a:extLst>
              <a:ext uri="{FF2B5EF4-FFF2-40B4-BE49-F238E27FC236}">
                <a16:creationId xmlns:a16="http://schemas.microsoft.com/office/drawing/2014/main" id="{8CF132AF-C5D6-8D46-904D-95CF4C1CC5D2}"/>
              </a:ext>
            </a:extLst>
          </p:cNvPr>
          <p:cNvSpPr>
            <a:spLocks noGrp="1"/>
          </p:cNvSpPr>
          <p:nvPr>
            <p:ph type="body" sz="quarter" idx="67"/>
          </p:nvPr>
        </p:nvSpPr>
        <p:spPr>
          <a:xfrm>
            <a:off x="1769565" y="5176834"/>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41" name="Text Placeholder 4">
            <a:extLst>
              <a:ext uri="{FF2B5EF4-FFF2-40B4-BE49-F238E27FC236}">
                <a16:creationId xmlns:a16="http://schemas.microsoft.com/office/drawing/2014/main" id="{06B01A5F-1FE9-F342-ADB0-2984D1A12599}"/>
              </a:ext>
            </a:extLst>
          </p:cNvPr>
          <p:cNvSpPr>
            <a:spLocks noGrp="1"/>
          </p:cNvSpPr>
          <p:nvPr>
            <p:ph type="body" sz="quarter" idx="68" hasCustomPrompt="1"/>
          </p:nvPr>
        </p:nvSpPr>
        <p:spPr>
          <a:xfrm>
            <a:off x="660400" y="4825794"/>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42" name="Text Placeholder 9">
            <a:extLst>
              <a:ext uri="{FF2B5EF4-FFF2-40B4-BE49-F238E27FC236}">
                <a16:creationId xmlns:a16="http://schemas.microsoft.com/office/drawing/2014/main" id="{D1C5769E-E114-534C-B66A-4F5767A73BE9}"/>
              </a:ext>
            </a:extLst>
          </p:cNvPr>
          <p:cNvSpPr>
            <a:spLocks noGrp="1"/>
          </p:cNvSpPr>
          <p:nvPr>
            <p:ph type="body" sz="quarter" idx="75"/>
          </p:nvPr>
        </p:nvSpPr>
        <p:spPr>
          <a:xfrm>
            <a:off x="7375060" y="1598013"/>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43" name="Text Placeholder 9">
            <a:extLst>
              <a:ext uri="{FF2B5EF4-FFF2-40B4-BE49-F238E27FC236}">
                <a16:creationId xmlns:a16="http://schemas.microsoft.com/office/drawing/2014/main" id="{F50D4C72-03E2-7E4C-BBB2-35DCC5C26509}"/>
              </a:ext>
            </a:extLst>
          </p:cNvPr>
          <p:cNvSpPr>
            <a:spLocks noGrp="1"/>
          </p:cNvSpPr>
          <p:nvPr>
            <p:ph type="body" sz="quarter" idx="76"/>
          </p:nvPr>
        </p:nvSpPr>
        <p:spPr>
          <a:xfrm>
            <a:off x="7375060" y="1954185"/>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44" name="Text Placeholder 4">
            <a:extLst>
              <a:ext uri="{FF2B5EF4-FFF2-40B4-BE49-F238E27FC236}">
                <a16:creationId xmlns:a16="http://schemas.microsoft.com/office/drawing/2014/main" id="{302ECDF0-4591-2447-9751-1BE682D3F868}"/>
              </a:ext>
            </a:extLst>
          </p:cNvPr>
          <p:cNvSpPr>
            <a:spLocks noGrp="1"/>
          </p:cNvSpPr>
          <p:nvPr>
            <p:ph type="body" sz="quarter" idx="77" hasCustomPrompt="1"/>
          </p:nvPr>
        </p:nvSpPr>
        <p:spPr>
          <a:xfrm>
            <a:off x="6265895" y="1598013"/>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45" name="Text Placeholder 9">
            <a:extLst>
              <a:ext uri="{FF2B5EF4-FFF2-40B4-BE49-F238E27FC236}">
                <a16:creationId xmlns:a16="http://schemas.microsoft.com/office/drawing/2014/main" id="{C552D7CF-572F-A946-81C9-D41B6C2B662B}"/>
              </a:ext>
            </a:extLst>
          </p:cNvPr>
          <p:cNvSpPr>
            <a:spLocks noGrp="1"/>
          </p:cNvSpPr>
          <p:nvPr>
            <p:ph type="body" sz="quarter" idx="78"/>
          </p:nvPr>
        </p:nvSpPr>
        <p:spPr>
          <a:xfrm>
            <a:off x="7375060" y="2668808"/>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46" name="Text Placeholder 9">
            <a:extLst>
              <a:ext uri="{FF2B5EF4-FFF2-40B4-BE49-F238E27FC236}">
                <a16:creationId xmlns:a16="http://schemas.microsoft.com/office/drawing/2014/main" id="{92EF90DD-8741-DD40-9C38-0C1C3DC9C836}"/>
              </a:ext>
            </a:extLst>
          </p:cNvPr>
          <p:cNvSpPr>
            <a:spLocks noGrp="1"/>
          </p:cNvSpPr>
          <p:nvPr>
            <p:ph type="body" sz="quarter" idx="79"/>
          </p:nvPr>
        </p:nvSpPr>
        <p:spPr>
          <a:xfrm>
            <a:off x="7375060" y="3024980"/>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47" name="Text Placeholder 4">
            <a:extLst>
              <a:ext uri="{FF2B5EF4-FFF2-40B4-BE49-F238E27FC236}">
                <a16:creationId xmlns:a16="http://schemas.microsoft.com/office/drawing/2014/main" id="{DFDDCB7C-E3FE-9A4D-B785-B1820AA56485}"/>
              </a:ext>
            </a:extLst>
          </p:cNvPr>
          <p:cNvSpPr>
            <a:spLocks noGrp="1"/>
          </p:cNvSpPr>
          <p:nvPr>
            <p:ph type="body" sz="quarter" idx="80" hasCustomPrompt="1"/>
          </p:nvPr>
        </p:nvSpPr>
        <p:spPr>
          <a:xfrm>
            <a:off x="6265895" y="2673940"/>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48" name="Text Placeholder 9">
            <a:extLst>
              <a:ext uri="{FF2B5EF4-FFF2-40B4-BE49-F238E27FC236}">
                <a16:creationId xmlns:a16="http://schemas.microsoft.com/office/drawing/2014/main" id="{F32EBA3A-2C51-484C-9DF9-8BD141DC353A}"/>
              </a:ext>
            </a:extLst>
          </p:cNvPr>
          <p:cNvSpPr>
            <a:spLocks noGrp="1"/>
          </p:cNvSpPr>
          <p:nvPr>
            <p:ph type="body" sz="quarter" idx="81"/>
          </p:nvPr>
        </p:nvSpPr>
        <p:spPr>
          <a:xfrm>
            <a:off x="7375060" y="3749867"/>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49" name="Text Placeholder 9">
            <a:extLst>
              <a:ext uri="{FF2B5EF4-FFF2-40B4-BE49-F238E27FC236}">
                <a16:creationId xmlns:a16="http://schemas.microsoft.com/office/drawing/2014/main" id="{8AB2E07F-043D-2541-BE74-4C3AC1B8B6F0}"/>
              </a:ext>
            </a:extLst>
          </p:cNvPr>
          <p:cNvSpPr>
            <a:spLocks noGrp="1"/>
          </p:cNvSpPr>
          <p:nvPr>
            <p:ph type="body" sz="quarter" idx="82"/>
          </p:nvPr>
        </p:nvSpPr>
        <p:spPr>
          <a:xfrm>
            <a:off x="7375060" y="4106039"/>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50" name="Text Placeholder 4">
            <a:extLst>
              <a:ext uri="{FF2B5EF4-FFF2-40B4-BE49-F238E27FC236}">
                <a16:creationId xmlns:a16="http://schemas.microsoft.com/office/drawing/2014/main" id="{95B465AD-DEE4-9B4D-AA74-B48E88F3F55E}"/>
              </a:ext>
            </a:extLst>
          </p:cNvPr>
          <p:cNvSpPr>
            <a:spLocks noGrp="1"/>
          </p:cNvSpPr>
          <p:nvPr>
            <p:ph type="body" sz="quarter" idx="83" hasCustomPrompt="1"/>
          </p:nvPr>
        </p:nvSpPr>
        <p:spPr>
          <a:xfrm>
            <a:off x="6265895" y="3749867"/>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51" name="Text Placeholder 9">
            <a:extLst>
              <a:ext uri="{FF2B5EF4-FFF2-40B4-BE49-F238E27FC236}">
                <a16:creationId xmlns:a16="http://schemas.microsoft.com/office/drawing/2014/main" id="{CE27A615-B2A2-774C-A773-AE9A61B4933F}"/>
              </a:ext>
            </a:extLst>
          </p:cNvPr>
          <p:cNvSpPr>
            <a:spLocks noGrp="1"/>
          </p:cNvSpPr>
          <p:nvPr>
            <p:ph type="body" sz="quarter" idx="84"/>
          </p:nvPr>
        </p:nvSpPr>
        <p:spPr>
          <a:xfrm>
            <a:off x="7375060" y="4820662"/>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52" name="Text Placeholder 9">
            <a:extLst>
              <a:ext uri="{FF2B5EF4-FFF2-40B4-BE49-F238E27FC236}">
                <a16:creationId xmlns:a16="http://schemas.microsoft.com/office/drawing/2014/main" id="{5474AD45-B073-8340-86CA-77FBCC66CD56}"/>
              </a:ext>
            </a:extLst>
          </p:cNvPr>
          <p:cNvSpPr>
            <a:spLocks noGrp="1"/>
          </p:cNvSpPr>
          <p:nvPr>
            <p:ph type="body" sz="quarter" idx="85"/>
          </p:nvPr>
        </p:nvSpPr>
        <p:spPr>
          <a:xfrm>
            <a:off x="7375060" y="5176834"/>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53" name="Text Placeholder 4">
            <a:extLst>
              <a:ext uri="{FF2B5EF4-FFF2-40B4-BE49-F238E27FC236}">
                <a16:creationId xmlns:a16="http://schemas.microsoft.com/office/drawing/2014/main" id="{B0B525CE-EAED-CD40-B7D7-E66F6A98C2F5}"/>
              </a:ext>
            </a:extLst>
          </p:cNvPr>
          <p:cNvSpPr>
            <a:spLocks noGrp="1"/>
          </p:cNvSpPr>
          <p:nvPr>
            <p:ph type="body" sz="quarter" idx="86" hasCustomPrompt="1"/>
          </p:nvPr>
        </p:nvSpPr>
        <p:spPr>
          <a:xfrm>
            <a:off x="6265895" y="4825794"/>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54" name="Title 1">
            <a:extLst>
              <a:ext uri="{FF2B5EF4-FFF2-40B4-BE49-F238E27FC236}">
                <a16:creationId xmlns:a16="http://schemas.microsoft.com/office/drawing/2014/main" id="{F2340808-1821-814D-980C-7AEAC9272A06}"/>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5283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3522A3-7B6C-451C-B7EB-6A530EA9FE30}"/>
              </a:ext>
            </a:extLst>
          </p:cNvPr>
          <p:cNvSpPr/>
          <p:nvPr userDrawn="1"/>
        </p:nvSpPr>
        <p:spPr>
          <a:xfrm>
            <a:off x="0" y="1331912"/>
            <a:ext cx="12192000" cy="4840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4" name="Rectangle 3">
            <a:extLst>
              <a:ext uri="{FF2B5EF4-FFF2-40B4-BE49-F238E27FC236}">
                <a16:creationId xmlns:a16="http://schemas.microsoft.com/office/drawing/2014/main" id="{8597ADFE-C6FC-4B8F-9443-0DA67E6978F7}"/>
              </a:ext>
            </a:extLst>
          </p:cNvPr>
          <p:cNvSpPr/>
          <p:nvPr userDrawn="1"/>
        </p:nvSpPr>
        <p:spPr>
          <a:xfrm>
            <a:off x="660401" y="1579562"/>
            <a:ext cx="3238499" cy="4330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5" name="Rectangle 4">
            <a:extLst>
              <a:ext uri="{FF2B5EF4-FFF2-40B4-BE49-F238E27FC236}">
                <a16:creationId xmlns:a16="http://schemas.microsoft.com/office/drawing/2014/main" id="{E9C9849B-FC01-4C55-9BBE-37282AEF0B80}"/>
              </a:ext>
            </a:extLst>
          </p:cNvPr>
          <p:cNvSpPr/>
          <p:nvPr userDrawn="1"/>
        </p:nvSpPr>
        <p:spPr>
          <a:xfrm>
            <a:off x="4476751" y="1579562"/>
            <a:ext cx="3238499" cy="4330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6" name="Rectangle 5">
            <a:extLst>
              <a:ext uri="{FF2B5EF4-FFF2-40B4-BE49-F238E27FC236}">
                <a16:creationId xmlns:a16="http://schemas.microsoft.com/office/drawing/2014/main" id="{F3B4BB3C-03FC-4E19-9D24-5BE713C8B9A0}"/>
              </a:ext>
            </a:extLst>
          </p:cNvPr>
          <p:cNvSpPr/>
          <p:nvPr userDrawn="1"/>
        </p:nvSpPr>
        <p:spPr>
          <a:xfrm>
            <a:off x="8293101" y="1579562"/>
            <a:ext cx="3238499" cy="4330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17" name="Text Placeholder 9">
            <a:extLst>
              <a:ext uri="{FF2B5EF4-FFF2-40B4-BE49-F238E27FC236}">
                <a16:creationId xmlns:a16="http://schemas.microsoft.com/office/drawing/2014/main" id="{50657915-A51A-423D-959F-32B42F8E9AF8}"/>
              </a:ext>
            </a:extLst>
          </p:cNvPr>
          <p:cNvSpPr>
            <a:spLocks noGrp="1"/>
          </p:cNvSpPr>
          <p:nvPr>
            <p:ph type="body" sz="quarter" idx="26"/>
          </p:nvPr>
        </p:nvSpPr>
        <p:spPr>
          <a:xfrm>
            <a:off x="800847" y="1717389"/>
            <a:ext cx="2957608" cy="456873"/>
          </a:xfrm>
          <a:prstGeom prst="rect">
            <a:avLst/>
          </a:prstGeom>
          <a:solidFill>
            <a:srgbClr val="00B2AA"/>
          </a:solidFill>
        </p:spPr>
        <p:txBody>
          <a:bodyPr anchor="ctr">
            <a:normAutofit/>
          </a:bodyPr>
          <a:lstStyle>
            <a:lvl1pPr marL="0" indent="0" algn="ctr">
              <a:buNone/>
              <a:defRPr sz="1600" b="1">
                <a:solidFill>
                  <a:schemeClr val="bg1"/>
                </a:solidFill>
              </a:defRPr>
            </a:lvl1pPr>
          </a:lstStyle>
          <a:p>
            <a:pPr lvl="0"/>
            <a:r>
              <a:rPr lang="en-US"/>
              <a:t>Edit Master text</a:t>
            </a:r>
          </a:p>
        </p:txBody>
      </p:sp>
      <p:sp>
        <p:nvSpPr>
          <p:cNvPr id="18" name="Text Placeholder 9">
            <a:extLst>
              <a:ext uri="{FF2B5EF4-FFF2-40B4-BE49-F238E27FC236}">
                <a16:creationId xmlns:a16="http://schemas.microsoft.com/office/drawing/2014/main" id="{C1A8566F-079E-40F5-A1FB-D29FE7D43EBA}"/>
              </a:ext>
            </a:extLst>
          </p:cNvPr>
          <p:cNvSpPr>
            <a:spLocks noGrp="1"/>
          </p:cNvSpPr>
          <p:nvPr>
            <p:ph type="body" sz="quarter" idx="27"/>
          </p:nvPr>
        </p:nvSpPr>
        <p:spPr>
          <a:xfrm>
            <a:off x="4617196" y="1717389"/>
            <a:ext cx="2957608" cy="456873"/>
          </a:xfrm>
          <a:prstGeom prst="rect">
            <a:avLst/>
          </a:prstGeom>
          <a:solidFill>
            <a:schemeClr val="accent1"/>
          </a:solidFill>
        </p:spPr>
        <p:txBody>
          <a:bodyPr anchor="ctr">
            <a:normAutofit/>
          </a:bodyPr>
          <a:lstStyle>
            <a:lvl1pPr marL="0" indent="0" algn="ctr">
              <a:buNone/>
              <a:defRPr sz="1600" b="1">
                <a:solidFill>
                  <a:schemeClr val="bg1"/>
                </a:solidFill>
              </a:defRPr>
            </a:lvl1pPr>
          </a:lstStyle>
          <a:p>
            <a:pPr lvl="0"/>
            <a:r>
              <a:rPr lang="en-US"/>
              <a:t>Edit Master text</a:t>
            </a:r>
          </a:p>
        </p:txBody>
      </p:sp>
      <p:sp>
        <p:nvSpPr>
          <p:cNvPr id="19" name="Text Placeholder 9">
            <a:extLst>
              <a:ext uri="{FF2B5EF4-FFF2-40B4-BE49-F238E27FC236}">
                <a16:creationId xmlns:a16="http://schemas.microsoft.com/office/drawing/2014/main" id="{A0C28221-250F-4458-BEBF-50519C821666}"/>
              </a:ext>
            </a:extLst>
          </p:cNvPr>
          <p:cNvSpPr>
            <a:spLocks noGrp="1"/>
          </p:cNvSpPr>
          <p:nvPr>
            <p:ph type="body" sz="quarter" idx="28"/>
          </p:nvPr>
        </p:nvSpPr>
        <p:spPr>
          <a:xfrm>
            <a:off x="8433547" y="1717389"/>
            <a:ext cx="2957608" cy="456873"/>
          </a:xfrm>
          <a:prstGeom prst="rect">
            <a:avLst/>
          </a:prstGeom>
          <a:solidFill>
            <a:schemeClr val="accent2"/>
          </a:solidFill>
        </p:spPr>
        <p:txBody>
          <a:bodyPr anchor="ctr">
            <a:normAutofit/>
          </a:bodyPr>
          <a:lstStyle>
            <a:lvl1pPr marL="0" indent="0" algn="ctr">
              <a:buNone/>
              <a:defRPr sz="1600" b="1">
                <a:solidFill>
                  <a:schemeClr val="tx2"/>
                </a:solidFill>
              </a:defRPr>
            </a:lvl1pPr>
          </a:lstStyle>
          <a:p>
            <a:pPr lvl="0"/>
            <a:r>
              <a:rPr lang="en-US"/>
              <a:t>Edit Master text</a:t>
            </a:r>
          </a:p>
        </p:txBody>
      </p:sp>
      <p:sp>
        <p:nvSpPr>
          <p:cNvPr id="8" name="Slide Number Placeholder 7">
            <a:extLst>
              <a:ext uri="{FF2B5EF4-FFF2-40B4-BE49-F238E27FC236}">
                <a16:creationId xmlns:a16="http://schemas.microsoft.com/office/drawing/2014/main" id="{262BC914-7132-2E47-97BF-D8D4C686B925}"/>
              </a:ext>
            </a:extLst>
          </p:cNvPr>
          <p:cNvSpPr>
            <a:spLocks noGrp="1"/>
          </p:cNvSpPr>
          <p:nvPr>
            <p:ph type="sldNum" sz="quarter" idx="30"/>
          </p:nvPr>
        </p:nvSpPr>
        <p:spPr/>
        <p:txBody>
          <a:bodyPr/>
          <a:lstStyle/>
          <a:p>
            <a:fld id="{9D269874-3913-3E4A-9285-BA6A0CAD74F5}" type="slidenum">
              <a:rPr lang="en-US" smtClean="0"/>
              <a:pPr/>
              <a:t>‹#›</a:t>
            </a:fld>
            <a:endParaRPr lang="en-US"/>
          </a:p>
        </p:txBody>
      </p:sp>
      <p:sp>
        <p:nvSpPr>
          <p:cNvPr id="15" name="Content Placeholder 7">
            <a:extLst>
              <a:ext uri="{FF2B5EF4-FFF2-40B4-BE49-F238E27FC236}">
                <a16:creationId xmlns:a16="http://schemas.microsoft.com/office/drawing/2014/main" id="{E5F2967E-F0B1-0A40-927D-DBD1537C217D}"/>
              </a:ext>
            </a:extLst>
          </p:cNvPr>
          <p:cNvSpPr>
            <a:spLocks noGrp="1"/>
          </p:cNvSpPr>
          <p:nvPr>
            <p:ph sz="quarter" idx="31"/>
          </p:nvPr>
        </p:nvSpPr>
        <p:spPr>
          <a:xfrm>
            <a:off x="800100" y="2274887"/>
            <a:ext cx="2959100"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7">
            <a:extLst>
              <a:ext uri="{FF2B5EF4-FFF2-40B4-BE49-F238E27FC236}">
                <a16:creationId xmlns:a16="http://schemas.microsoft.com/office/drawing/2014/main" id="{858861F1-6817-9546-9130-DEB1400CB7BF}"/>
              </a:ext>
            </a:extLst>
          </p:cNvPr>
          <p:cNvSpPr>
            <a:spLocks noGrp="1"/>
          </p:cNvSpPr>
          <p:nvPr>
            <p:ph sz="quarter" idx="32"/>
          </p:nvPr>
        </p:nvSpPr>
        <p:spPr>
          <a:xfrm>
            <a:off x="4617196" y="2274887"/>
            <a:ext cx="2959100"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7">
            <a:extLst>
              <a:ext uri="{FF2B5EF4-FFF2-40B4-BE49-F238E27FC236}">
                <a16:creationId xmlns:a16="http://schemas.microsoft.com/office/drawing/2014/main" id="{FB29A337-D08F-814E-B5E6-F1CEBB7357B9}"/>
              </a:ext>
            </a:extLst>
          </p:cNvPr>
          <p:cNvSpPr>
            <a:spLocks noGrp="1"/>
          </p:cNvSpPr>
          <p:nvPr>
            <p:ph sz="quarter" idx="33"/>
          </p:nvPr>
        </p:nvSpPr>
        <p:spPr>
          <a:xfrm>
            <a:off x="8433547" y="2274887"/>
            <a:ext cx="2959100"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D54B2EEA-C21F-F34D-B0DA-A62C6B305678}"/>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76321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Column 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3522A3-7B6C-451C-B7EB-6A530EA9FE30}"/>
              </a:ext>
            </a:extLst>
          </p:cNvPr>
          <p:cNvSpPr/>
          <p:nvPr userDrawn="1"/>
        </p:nvSpPr>
        <p:spPr>
          <a:xfrm>
            <a:off x="0" y="1331912"/>
            <a:ext cx="12192000" cy="4840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4" name="Rectangle 3">
            <a:extLst>
              <a:ext uri="{FF2B5EF4-FFF2-40B4-BE49-F238E27FC236}">
                <a16:creationId xmlns:a16="http://schemas.microsoft.com/office/drawing/2014/main" id="{8597ADFE-C6FC-4B8F-9443-0DA67E6978F7}"/>
              </a:ext>
            </a:extLst>
          </p:cNvPr>
          <p:cNvSpPr/>
          <p:nvPr userDrawn="1"/>
        </p:nvSpPr>
        <p:spPr>
          <a:xfrm>
            <a:off x="660401" y="1579562"/>
            <a:ext cx="2489200" cy="4323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5" name="Rectangle 4">
            <a:extLst>
              <a:ext uri="{FF2B5EF4-FFF2-40B4-BE49-F238E27FC236}">
                <a16:creationId xmlns:a16="http://schemas.microsoft.com/office/drawing/2014/main" id="{E9C9849B-FC01-4C55-9BBE-37282AEF0B80}"/>
              </a:ext>
            </a:extLst>
          </p:cNvPr>
          <p:cNvSpPr/>
          <p:nvPr userDrawn="1"/>
        </p:nvSpPr>
        <p:spPr>
          <a:xfrm>
            <a:off x="3454401" y="1579562"/>
            <a:ext cx="2489200" cy="4323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6" name="Rectangle 5">
            <a:extLst>
              <a:ext uri="{FF2B5EF4-FFF2-40B4-BE49-F238E27FC236}">
                <a16:creationId xmlns:a16="http://schemas.microsoft.com/office/drawing/2014/main" id="{F3B4BB3C-03FC-4E19-9D24-5BE713C8B9A0}"/>
              </a:ext>
            </a:extLst>
          </p:cNvPr>
          <p:cNvSpPr/>
          <p:nvPr userDrawn="1"/>
        </p:nvSpPr>
        <p:spPr>
          <a:xfrm>
            <a:off x="6248401" y="1579562"/>
            <a:ext cx="2489200" cy="4323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7" name="Rectangle 6">
            <a:extLst>
              <a:ext uri="{FF2B5EF4-FFF2-40B4-BE49-F238E27FC236}">
                <a16:creationId xmlns:a16="http://schemas.microsoft.com/office/drawing/2014/main" id="{830673AC-24B6-49CD-B9B1-0728CE17348D}"/>
              </a:ext>
            </a:extLst>
          </p:cNvPr>
          <p:cNvSpPr/>
          <p:nvPr userDrawn="1"/>
        </p:nvSpPr>
        <p:spPr>
          <a:xfrm>
            <a:off x="9042400" y="1579562"/>
            <a:ext cx="2489200" cy="4323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17" name="Text Placeholder 9">
            <a:extLst>
              <a:ext uri="{FF2B5EF4-FFF2-40B4-BE49-F238E27FC236}">
                <a16:creationId xmlns:a16="http://schemas.microsoft.com/office/drawing/2014/main" id="{50657915-A51A-423D-959F-32B42F8E9AF8}"/>
              </a:ext>
            </a:extLst>
          </p:cNvPr>
          <p:cNvSpPr>
            <a:spLocks noGrp="1"/>
          </p:cNvSpPr>
          <p:nvPr>
            <p:ph type="body" sz="quarter" idx="26"/>
          </p:nvPr>
        </p:nvSpPr>
        <p:spPr>
          <a:xfrm>
            <a:off x="768351" y="1684338"/>
            <a:ext cx="2273300" cy="456873"/>
          </a:xfrm>
          <a:prstGeom prst="rect">
            <a:avLst/>
          </a:prstGeom>
          <a:solidFill>
            <a:srgbClr val="00B2AA"/>
          </a:solidFill>
        </p:spPr>
        <p:txBody>
          <a:bodyPr anchor="ctr">
            <a:normAutofit/>
          </a:bodyPr>
          <a:lstStyle>
            <a:lvl1pPr marL="0" indent="0" algn="ctr">
              <a:buNone/>
              <a:defRPr sz="1400" b="1">
                <a:solidFill>
                  <a:schemeClr val="bg1"/>
                </a:solidFill>
              </a:defRPr>
            </a:lvl1pPr>
          </a:lstStyle>
          <a:p>
            <a:pPr lvl="0"/>
            <a:r>
              <a:rPr lang="en-US"/>
              <a:t>Edit Master text</a:t>
            </a:r>
          </a:p>
        </p:txBody>
      </p:sp>
      <p:sp>
        <p:nvSpPr>
          <p:cNvPr id="18" name="Text Placeholder 9">
            <a:extLst>
              <a:ext uri="{FF2B5EF4-FFF2-40B4-BE49-F238E27FC236}">
                <a16:creationId xmlns:a16="http://schemas.microsoft.com/office/drawing/2014/main" id="{C1A8566F-079E-40F5-A1FB-D29FE7D43EBA}"/>
              </a:ext>
            </a:extLst>
          </p:cNvPr>
          <p:cNvSpPr>
            <a:spLocks noGrp="1"/>
          </p:cNvSpPr>
          <p:nvPr>
            <p:ph type="body" sz="quarter" idx="27"/>
          </p:nvPr>
        </p:nvSpPr>
        <p:spPr>
          <a:xfrm>
            <a:off x="3562351" y="1684338"/>
            <a:ext cx="2273300" cy="456873"/>
          </a:xfrm>
          <a:prstGeom prst="rect">
            <a:avLst/>
          </a:prstGeom>
          <a:solidFill>
            <a:schemeClr val="accent1"/>
          </a:solidFill>
        </p:spPr>
        <p:txBody>
          <a:bodyPr anchor="ctr">
            <a:normAutofit/>
          </a:bodyPr>
          <a:lstStyle>
            <a:lvl1pPr marL="0" indent="0" algn="ctr">
              <a:buNone/>
              <a:defRPr sz="1400" b="1">
                <a:solidFill>
                  <a:schemeClr val="bg1"/>
                </a:solidFill>
              </a:defRPr>
            </a:lvl1pPr>
          </a:lstStyle>
          <a:p>
            <a:pPr lvl="0"/>
            <a:r>
              <a:rPr lang="en-US"/>
              <a:t>Edit Master text</a:t>
            </a:r>
          </a:p>
        </p:txBody>
      </p:sp>
      <p:sp>
        <p:nvSpPr>
          <p:cNvPr id="19" name="Text Placeholder 9">
            <a:extLst>
              <a:ext uri="{FF2B5EF4-FFF2-40B4-BE49-F238E27FC236}">
                <a16:creationId xmlns:a16="http://schemas.microsoft.com/office/drawing/2014/main" id="{A0C28221-250F-4458-BEBF-50519C821666}"/>
              </a:ext>
            </a:extLst>
          </p:cNvPr>
          <p:cNvSpPr>
            <a:spLocks noGrp="1"/>
          </p:cNvSpPr>
          <p:nvPr>
            <p:ph type="body" sz="quarter" idx="28"/>
          </p:nvPr>
        </p:nvSpPr>
        <p:spPr>
          <a:xfrm>
            <a:off x="6356353" y="1684338"/>
            <a:ext cx="2273300" cy="456873"/>
          </a:xfrm>
          <a:prstGeom prst="rect">
            <a:avLst/>
          </a:prstGeom>
          <a:solidFill>
            <a:schemeClr val="accent2"/>
          </a:solidFill>
        </p:spPr>
        <p:txBody>
          <a:bodyPr anchor="ctr">
            <a:normAutofit/>
          </a:bodyPr>
          <a:lstStyle>
            <a:lvl1pPr marL="0" indent="0" algn="ctr">
              <a:buNone/>
              <a:defRPr sz="1400" b="1">
                <a:solidFill>
                  <a:schemeClr val="tx2"/>
                </a:solidFill>
              </a:defRPr>
            </a:lvl1pPr>
          </a:lstStyle>
          <a:p>
            <a:pPr lvl="0"/>
            <a:r>
              <a:rPr lang="en-US"/>
              <a:t>Edit Master text</a:t>
            </a:r>
          </a:p>
        </p:txBody>
      </p:sp>
      <p:sp>
        <p:nvSpPr>
          <p:cNvPr id="20" name="Text Placeholder 9">
            <a:extLst>
              <a:ext uri="{FF2B5EF4-FFF2-40B4-BE49-F238E27FC236}">
                <a16:creationId xmlns:a16="http://schemas.microsoft.com/office/drawing/2014/main" id="{3DEB54BF-FA28-41A7-91B7-9B6231E9D687}"/>
              </a:ext>
            </a:extLst>
          </p:cNvPr>
          <p:cNvSpPr>
            <a:spLocks noGrp="1"/>
          </p:cNvSpPr>
          <p:nvPr>
            <p:ph type="body" sz="quarter" idx="29"/>
          </p:nvPr>
        </p:nvSpPr>
        <p:spPr>
          <a:xfrm>
            <a:off x="9150351" y="1684338"/>
            <a:ext cx="2273300" cy="456873"/>
          </a:xfrm>
          <a:prstGeom prst="rect">
            <a:avLst/>
          </a:prstGeom>
          <a:solidFill>
            <a:schemeClr val="accent4">
              <a:lumMod val="90000"/>
              <a:lumOff val="10000"/>
            </a:schemeClr>
          </a:solidFill>
        </p:spPr>
        <p:txBody>
          <a:bodyPr anchor="ctr">
            <a:normAutofit/>
          </a:bodyPr>
          <a:lstStyle>
            <a:lvl1pPr marL="0" indent="0" algn="ctr">
              <a:buNone/>
              <a:defRPr sz="1400" b="1">
                <a:solidFill>
                  <a:schemeClr val="bg1"/>
                </a:solidFill>
              </a:defRPr>
            </a:lvl1pPr>
          </a:lstStyle>
          <a:p>
            <a:pPr lvl="0"/>
            <a:r>
              <a:rPr lang="en-US"/>
              <a:t>Edit Master text</a:t>
            </a:r>
          </a:p>
        </p:txBody>
      </p:sp>
      <p:sp>
        <p:nvSpPr>
          <p:cNvPr id="9" name="Slide Number Placeholder 8">
            <a:extLst>
              <a:ext uri="{FF2B5EF4-FFF2-40B4-BE49-F238E27FC236}">
                <a16:creationId xmlns:a16="http://schemas.microsoft.com/office/drawing/2014/main" id="{59959831-F7B6-9A40-8F66-94E5C0FE8DC0}"/>
              </a:ext>
            </a:extLst>
          </p:cNvPr>
          <p:cNvSpPr>
            <a:spLocks noGrp="1"/>
          </p:cNvSpPr>
          <p:nvPr>
            <p:ph type="sldNum" sz="quarter" idx="31"/>
          </p:nvPr>
        </p:nvSpPr>
        <p:spPr/>
        <p:txBody>
          <a:bodyPr/>
          <a:lstStyle/>
          <a:p>
            <a:fld id="{9D269874-3913-3E4A-9285-BA6A0CAD74F5}" type="slidenum">
              <a:rPr lang="en-US" smtClean="0"/>
              <a:pPr/>
              <a:t>‹#›</a:t>
            </a:fld>
            <a:endParaRPr lang="en-US"/>
          </a:p>
        </p:txBody>
      </p:sp>
      <p:sp>
        <p:nvSpPr>
          <p:cNvPr id="21" name="Content Placeholder 7">
            <a:extLst>
              <a:ext uri="{FF2B5EF4-FFF2-40B4-BE49-F238E27FC236}">
                <a16:creationId xmlns:a16="http://schemas.microsoft.com/office/drawing/2014/main" id="{6CC0387C-1567-E648-B217-7EB48D67F994}"/>
              </a:ext>
            </a:extLst>
          </p:cNvPr>
          <p:cNvSpPr>
            <a:spLocks noGrp="1"/>
          </p:cNvSpPr>
          <p:nvPr>
            <p:ph sz="quarter" idx="32"/>
          </p:nvPr>
        </p:nvSpPr>
        <p:spPr>
          <a:xfrm>
            <a:off x="800100" y="2274887"/>
            <a:ext cx="2241551"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7">
            <a:extLst>
              <a:ext uri="{FF2B5EF4-FFF2-40B4-BE49-F238E27FC236}">
                <a16:creationId xmlns:a16="http://schemas.microsoft.com/office/drawing/2014/main" id="{253A21EA-F424-2248-B4F5-68E99BF595CA}"/>
              </a:ext>
            </a:extLst>
          </p:cNvPr>
          <p:cNvSpPr>
            <a:spLocks noGrp="1"/>
          </p:cNvSpPr>
          <p:nvPr>
            <p:ph sz="quarter" idx="33"/>
          </p:nvPr>
        </p:nvSpPr>
        <p:spPr>
          <a:xfrm>
            <a:off x="3562351" y="2274887"/>
            <a:ext cx="2241551"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0B21A0D8-D451-504E-BA63-432AE4E6579B}"/>
              </a:ext>
            </a:extLst>
          </p:cNvPr>
          <p:cNvSpPr>
            <a:spLocks noGrp="1"/>
          </p:cNvSpPr>
          <p:nvPr>
            <p:ph sz="quarter" idx="34"/>
          </p:nvPr>
        </p:nvSpPr>
        <p:spPr>
          <a:xfrm>
            <a:off x="6356353" y="2274887"/>
            <a:ext cx="2241551"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7">
            <a:extLst>
              <a:ext uri="{FF2B5EF4-FFF2-40B4-BE49-F238E27FC236}">
                <a16:creationId xmlns:a16="http://schemas.microsoft.com/office/drawing/2014/main" id="{6E9C1EEE-ED38-D149-9BF0-F3D3E05B1D4E}"/>
              </a:ext>
            </a:extLst>
          </p:cNvPr>
          <p:cNvSpPr>
            <a:spLocks noGrp="1"/>
          </p:cNvSpPr>
          <p:nvPr>
            <p:ph sz="quarter" idx="35"/>
          </p:nvPr>
        </p:nvSpPr>
        <p:spPr>
          <a:xfrm>
            <a:off x="9150351" y="2274887"/>
            <a:ext cx="2241551"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tle 1">
            <a:extLst>
              <a:ext uri="{FF2B5EF4-FFF2-40B4-BE49-F238E27FC236}">
                <a16:creationId xmlns:a16="http://schemas.microsoft.com/office/drawing/2014/main" id="{7CE82EC2-C52F-454F-A23B-4F9F6EC0095D}"/>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66982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030832C-3FFA-49BB-90A7-2FBD0B526D0A}"/>
              </a:ext>
            </a:extLst>
          </p:cNvPr>
          <p:cNvSpPr>
            <a:spLocks noGrp="1"/>
          </p:cNvSpPr>
          <p:nvPr>
            <p:ph sz="quarter" idx="11" hasCustomPrompt="1"/>
          </p:nvPr>
        </p:nvSpPr>
        <p:spPr>
          <a:xfrm>
            <a:off x="660400" y="1785495"/>
            <a:ext cx="10871200" cy="4386705"/>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icon to add image, chart, object or SmartArt</a:t>
            </a:r>
          </a:p>
        </p:txBody>
      </p:sp>
      <p:sp>
        <p:nvSpPr>
          <p:cNvPr id="13" name="Text Placeholder 2">
            <a:extLst>
              <a:ext uri="{FF2B5EF4-FFF2-40B4-BE49-F238E27FC236}">
                <a16:creationId xmlns:a16="http://schemas.microsoft.com/office/drawing/2014/main" id="{D3FD39ED-978B-4174-BA79-7A54EB1205A9}"/>
              </a:ext>
            </a:extLst>
          </p:cNvPr>
          <p:cNvSpPr>
            <a:spLocks noGrp="1"/>
          </p:cNvSpPr>
          <p:nvPr>
            <p:ph type="body" sz="quarter" idx="10" hasCustomPrompt="1"/>
          </p:nvPr>
        </p:nvSpPr>
        <p:spPr>
          <a:xfrm>
            <a:off x="660400" y="1328296"/>
            <a:ext cx="10871200" cy="275665"/>
          </a:xfrm>
          <a:prstGeom prst="rect">
            <a:avLst/>
          </a:prstGeom>
        </p:spPr>
        <p:txBody>
          <a:bodyPr/>
          <a:lstStyle>
            <a:lvl1pPr marL="0" indent="0">
              <a:lnSpc>
                <a:spcPct val="80000"/>
              </a:lnSpc>
              <a:spcBef>
                <a:spcPts val="0"/>
              </a:spcBef>
              <a:buNone/>
              <a:defRPr sz="2400" b="0">
                <a:solidFill>
                  <a:schemeClr val="accent1"/>
                </a:solidFill>
              </a:defRPr>
            </a:lvl1pPr>
          </a:lstStyle>
          <a:p>
            <a:pPr lvl="0"/>
            <a:r>
              <a:rPr lang="en-US" err="1"/>
              <a:t>Subheadline</a:t>
            </a:r>
            <a:endParaRPr lang="en-US"/>
          </a:p>
        </p:txBody>
      </p:sp>
      <p:sp>
        <p:nvSpPr>
          <p:cNvPr id="3" name="Slide Number Placeholder 2">
            <a:extLst>
              <a:ext uri="{FF2B5EF4-FFF2-40B4-BE49-F238E27FC236}">
                <a16:creationId xmlns:a16="http://schemas.microsoft.com/office/drawing/2014/main" id="{DD962033-E54F-3B4D-BD95-069E97D59773}"/>
              </a:ext>
            </a:extLst>
          </p:cNvPr>
          <p:cNvSpPr>
            <a:spLocks noGrp="1"/>
          </p:cNvSpPr>
          <p:nvPr>
            <p:ph type="sldNum" sz="quarter" idx="13"/>
          </p:nvPr>
        </p:nvSpPr>
        <p:spPr/>
        <p:txBody>
          <a:bodyPr/>
          <a:lstStyle/>
          <a:p>
            <a:fld id="{9D269874-3913-3E4A-9285-BA6A0CAD74F5}" type="slidenum">
              <a:rPr lang="en-US" smtClean="0"/>
              <a:pPr/>
              <a:t>‹#›</a:t>
            </a:fld>
            <a:endParaRPr lang="en-US"/>
          </a:p>
        </p:txBody>
      </p:sp>
      <p:sp>
        <p:nvSpPr>
          <p:cNvPr id="10" name="Title 1">
            <a:extLst>
              <a:ext uri="{FF2B5EF4-FFF2-40B4-BE49-F238E27FC236}">
                <a16:creationId xmlns:a16="http://schemas.microsoft.com/office/drawing/2014/main" id="{DB83A1CB-6F19-9144-AE54-CBC45706B878}"/>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
        <p:nvSpPr>
          <p:cNvPr id="5" name="TextBox 4">
            <a:extLst>
              <a:ext uri="{FF2B5EF4-FFF2-40B4-BE49-F238E27FC236}">
                <a16:creationId xmlns:a16="http://schemas.microsoft.com/office/drawing/2014/main" id="{C62CFCC3-2B24-1C4F-B05F-4598C64283ED}"/>
              </a:ext>
            </a:extLst>
          </p:cNvPr>
          <p:cNvSpPr txBox="1"/>
          <p:nvPr userDrawn="1"/>
        </p:nvSpPr>
        <p:spPr>
          <a:xfrm>
            <a:off x="6054811" y="-560173"/>
            <a:ext cx="0" cy="0"/>
          </a:xfrm>
          <a:prstGeom prst="rect">
            <a:avLst/>
          </a:prstGeom>
          <a:noFill/>
        </p:spPr>
        <p:txBody>
          <a:bodyPr wrap="none" lIns="0" tIns="0" rIns="0" bIns="0" rtlCol="0" anchor="t" anchorCtr="0">
            <a:noAutofit/>
          </a:bodyPr>
          <a:lstStyle/>
          <a:p>
            <a: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pPr>
            <a:endParaRPr lang="en-US" sz="1800" b="0" kern="1200">
              <a:solidFill>
                <a:schemeClr val="tx2"/>
              </a:solidFill>
              <a:latin typeface="+mn-lt"/>
              <a:ea typeface="+mn-ea"/>
              <a:cs typeface="+mn-cs"/>
            </a:endParaRPr>
          </a:p>
        </p:txBody>
      </p:sp>
    </p:spTree>
    <p:extLst>
      <p:ext uri="{BB962C8B-B14F-4D97-AF65-F5344CB8AC3E}">
        <p14:creationId xmlns:p14="http://schemas.microsoft.com/office/powerpoint/2010/main" val="70396842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olumn Content with Object Slide Lef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0" y="1331912"/>
            <a:ext cx="5212080" cy="4840287"/>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10" name="Content Placeholder 5">
            <a:extLst>
              <a:ext uri="{FF2B5EF4-FFF2-40B4-BE49-F238E27FC236}">
                <a16:creationId xmlns:a16="http://schemas.microsoft.com/office/drawing/2014/main" id="{CEB3B69E-229D-4EC3-8E48-EF24E9B1702E}"/>
              </a:ext>
            </a:extLst>
          </p:cNvPr>
          <p:cNvSpPr>
            <a:spLocks noGrp="1"/>
          </p:cNvSpPr>
          <p:nvPr>
            <p:ph sz="quarter" idx="17" hasCustomPrompt="1"/>
          </p:nvPr>
        </p:nvSpPr>
        <p:spPr>
          <a:xfrm>
            <a:off x="6319520" y="1331913"/>
            <a:ext cx="5212080" cy="2313031"/>
          </a:xfrm>
          <a:prstGeom prst="rect">
            <a:avLst/>
          </a:prstGeom>
        </p:spPr>
        <p:txBody>
          <a:bodyPr/>
          <a:lstStyle>
            <a:lvl1pPr>
              <a:defRPr/>
            </a:lvl1pPr>
          </a:lstStyle>
          <a:p>
            <a:pPr lvl="0"/>
            <a:r>
              <a:rPr lang="en-US"/>
              <a:t>Click icon to add image, chart, object or SmartArt</a:t>
            </a:r>
          </a:p>
        </p:txBody>
      </p:sp>
      <p:sp>
        <p:nvSpPr>
          <p:cNvPr id="12" name="Content Placeholder 5">
            <a:extLst>
              <a:ext uri="{FF2B5EF4-FFF2-40B4-BE49-F238E27FC236}">
                <a16:creationId xmlns:a16="http://schemas.microsoft.com/office/drawing/2014/main" id="{1BC99383-1058-438A-AF37-055531FB504A}"/>
              </a:ext>
            </a:extLst>
          </p:cNvPr>
          <p:cNvSpPr>
            <a:spLocks noGrp="1"/>
          </p:cNvSpPr>
          <p:nvPr>
            <p:ph sz="quarter" idx="18" hasCustomPrompt="1"/>
          </p:nvPr>
        </p:nvSpPr>
        <p:spPr>
          <a:xfrm>
            <a:off x="6319520" y="3859169"/>
            <a:ext cx="5212080" cy="2313031"/>
          </a:xfrm>
          <a:prstGeom prst="rect">
            <a:avLst/>
          </a:prstGeom>
        </p:spPr>
        <p:txBody>
          <a:bodyPr/>
          <a:lstStyle>
            <a:lvl1pPr>
              <a:defRPr/>
            </a:lvl1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D073A678-D27D-B547-85BC-305D30D6972C}"/>
              </a:ext>
            </a:extLst>
          </p:cNvPr>
          <p:cNvSpPr>
            <a:spLocks noGrp="1"/>
          </p:cNvSpPr>
          <p:nvPr>
            <p:ph type="sldNum" sz="quarter" idx="20"/>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ED4CEDD9-0F99-4549-9175-439A9ACC2E1E}"/>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7944351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Column Content with Object Slide Righ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0" y="1311276"/>
            <a:ext cx="5212080" cy="2322893"/>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10" name="Content Placeholder 10">
            <a:extLst>
              <a:ext uri="{FF2B5EF4-FFF2-40B4-BE49-F238E27FC236}">
                <a16:creationId xmlns:a16="http://schemas.microsoft.com/office/drawing/2014/main" id="{73A36BC4-9091-4B15-9415-0CD0A38719AD}"/>
              </a:ext>
            </a:extLst>
          </p:cNvPr>
          <p:cNvSpPr>
            <a:spLocks noGrp="1"/>
          </p:cNvSpPr>
          <p:nvPr>
            <p:ph sz="quarter" idx="15" hasCustomPrompt="1"/>
          </p:nvPr>
        </p:nvSpPr>
        <p:spPr>
          <a:xfrm>
            <a:off x="660400" y="3849307"/>
            <a:ext cx="5212080" cy="2322893"/>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13" name="Content Placeholder 5">
            <a:extLst>
              <a:ext uri="{FF2B5EF4-FFF2-40B4-BE49-F238E27FC236}">
                <a16:creationId xmlns:a16="http://schemas.microsoft.com/office/drawing/2014/main" id="{02394B90-293D-427A-8D52-27EEFF0977BD}"/>
              </a:ext>
            </a:extLst>
          </p:cNvPr>
          <p:cNvSpPr>
            <a:spLocks noGrp="1"/>
          </p:cNvSpPr>
          <p:nvPr>
            <p:ph sz="quarter" idx="17" hasCustomPrompt="1"/>
          </p:nvPr>
        </p:nvSpPr>
        <p:spPr>
          <a:xfrm>
            <a:off x="6319520" y="1311275"/>
            <a:ext cx="5212080" cy="4860925"/>
          </a:xfrm>
          <a:prstGeom prst="rect">
            <a:avLst/>
          </a:prstGeom>
        </p:spPr>
        <p:txBody>
          <a:bodyPr/>
          <a:lstStyle>
            <a:lvl1pPr>
              <a:defRPr/>
            </a:lvl1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29701023-3B97-6945-A748-3B5B2D2E671A}"/>
              </a:ext>
            </a:extLst>
          </p:cNvPr>
          <p:cNvSpPr>
            <a:spLocks noGrp="1"/>
          </p:cNvSpPr>
          <p:nvPr>
            <p:ph type="sldNum" sz="quarter" idx="19"/>
          </p:nvPr>
        </p:nvSpPr>
        <p:spPr/>
        <p:txBody>
          <a:bodyPr/>
          <a:lstStyle/>
          <a:p>
            <a:fld id="{9D269874-3913-3E4A-9285-BA6A0CAD74F5}" type="slidenum">
              <a:rPr lang="en-US" smtClean="0"/>
              <a:pPr/>
              <a:t>‹#›</a:t>
            </a:fld>
            <a:endParaRPr lang="en-US"/>
          </a:p>
        </p:txBody>
      </p:sp>
      <p:sp>
        <p:nvSpPr>
          <p:cNvPr id="8" name="Title 1">
            <a:extLst>
              <a:ext uri="{FF2B5EF4-FFF2-40B4-BE49-F238E27FC236}">
                <a16:creationId xmlns:a16="http://schemas.microsoft.com/office/drawing/2014/main" id="{E48DBCAB-0632-4849-AF45-459085ADFA86}"/>
              </a:ext>
            </a:extLst>
          </p:cNvPr>
          <p:cNvSpPr>
            <a:spLocks noGrp="1"/>
          </p:cNvSpPr>
          <p:nvPr>
            <p:ph type="title"/>
          </p:nvPr>
        </p:nvSpPr>
        <p:spPr>
          <a:xfrm>
            <a:off x="660400" y="385763"/>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7715654"/>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Object ">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BA37A684-8A8E-4CFC-867F-85747B16460D}"/>
              </a:ext>
            </a:extLst>
          </p:cNvPr>
          <p:cNvSpPr>
            <a:spLocks noGrp="1"/>
          </p:cNvSpPr>
          <p:nvPr>
            <p:ph sz="quarter" idx="17" hasCustomPrompt="1"/>
          </p:nvPr>
        </p:nvSpPr>
        <p:spPr>
          <a:xfrm>
            <a:off x="660401" y="1331912"/>
            <a:ext cx="5212080" cy="2305757"/>
          </a:xfrm>
          <a:prstGeom prst="rect">
            <a:avLst/>
          </a:prstGeom>
        </p:spPr>
        <p:txBody>
          <a:bodyPr/>
          <a:lstStyle>
            <a:lvl1pPr>
              <a:defRPr/>
            </a:lvl1pPr>
          </a:lstStyle>
          <a:p>
            <a:pPr lvl="0"/>
            <a:r>
              <a:rPr lang="en-US"/>
              <a:t>Click icon to add image, chart, object or SmartArt</a:t>
            </a:r>
          </a:p>
        </p:txBody>
      </p:sp>
      <p:sp>
        <p:nvSpPr>
          <p:cNvPr id="17" name="Content Placeholder 5">
            <a:extLst>
              <a:ext uri="{FF2B5EF4-FFF2-40B4-BE49-F238E27FC236}">
                <a16:creationId xmlns:a16="http://schemas.microsoft.com/office/drawing/2014/main" id="{D67FCF94-984E-4128-8502-DD9B43CC5E50}"/>
              </a:ext>
            </a:extLst>
          </p:cNvPr>
          <p:cNvSpPr>
            <a:spLocks noGrp="1"/>
          </p:cNvSpPr>
          <p:nvPr>
            <p:ph sz="quarter" idx="18" hasCustomPrompt="1"/>
          </p:nvPr>
        </p:nvSpPr>
        <p:spPr>
          <a:xfrm>
            <a:off x="660401" y="3866443"/>
            <a:ext cx="5212080" cy="2305757"/>
          </a:xfrm>
          <a:prstGeom prst="rect">
            <a:avLst/>
          </a:prstGeom>
        </p:spPr>
        <p:txBody>
          <a:bodyPr/>
          <a:lstStyle>
            <a:lvl1pPr>
              <a:defRPr/>
            </a:lvl1pPr>
          </a:lstStyle>
          <a:p>
            <a:pPr lvl="0"/>
            <a:r>
              <a:rPr lang="en-US"/>
              <a:t>Click icon to add image, chart, object or SmartArt</a:t>
            </a:r>
          </a:p>
        </p:txBody>
      </p:sp>
      <p:sp>
        <p:nvSpPr>
          <p:cNvPr id="18" name="Content Placeholder 5">
            <a:extLst>
              <a:ext uri="{FF2B5EF4-FFF2-40B4-BE49-F238E27FC236}">
                <a16:creationId xmlns:a16="http://schemas.microsoft.com/office/drawing/2014/main" id="{378179D8-FEFE-4F8C-96E6-5C3D7C91AA92}"/>
              </a:ext>
            </a:extLst>
          </p:cNvPr>
          <p:cNvSpPr>
            <a:spLocks noGrp="1"/>
          </p:cNvSpPr>
          <p:nvPr>
            <p:ph sz="quarter" idx="19" hasCustomPrompt="1"/>
          </p:nvPr>
        </p:nvSpPr>
        <p:spPr>
          <a:xfrm>
            <a:off x="6319520" y="1331912"/>
            <a:ext cx="5212080" cy="2305757"/>
          </a:xfrm>
          <a:prstGeom prst="rect">
            <a:avLst/>
          </a:prstGeom>
        </p:spPr>
        <p:txBody>
          <a:bodyPr/>
          <a:lstStyle>
            <a:lvl1pPr>
              <a:defRPr/>
            </a:lvl1pPr>
          </a:lstStyle>
          <a:p>
            <a:pPr lvl="0"/>
            <a:r>
              <a:rPr lang="en-US"/>
              <a:t>Click icon to add image, chart, object or SmartArt</a:t>
            </a:r>
          </a:p>
        </p:txBody>
      </p:sp>
      <p:sp>
        <p:nvSpPr>
          <p:cNvPr id="19" name="Content Placeholder 5">
            <a:extLst>
              <a:ext uri="{FF2B5EF4-FFF2-40B4-BE49-F238E27FC236}">
                <a16:creationId xmlns:a16="http://schemas.microsoft.com/office/drawing/2014/main" id="{2EAFF877-9FB4-48DE-BE52-240561E73C23}"/>
              </a:ext>
            </a:extLst>
          </p:cNvPr>
          <p:cNvSpPr>
            <a:spLocks noGrp="1"/>
          </p:cNvSpPr>
          <p:nvPr>
            <p:ph sz="quarter" idx="20" hasCustomPrompt="1"/>
          </p:nvPr>
        </p:nvSpPr>
        <p:spPr>
          <a:xfrm>
            <a:off x="6319520" y="3866443"/>
            <a:ext cx="5212080" cy="2305757"/>
          </a:xfrm>
          <a:prstGeom prst="rect">
            <a:avLst/>
          </a:prstGeom>
        </p:spPr>
        <p:txBody>
          <a:bodyPr/>
          <a:lstStyle>
            <a:lvl1pPr>
              <a:defRPr/>
            </a:lvl1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9C7F9E5A-F43C-534E-A9B1-58C841DACF50}"/>
              </a:ext>
            </a:extLst>
          </p:cNvPr>
          <p:cNvSpPr>
            <a:spLocks noGrp="1"/>
          </p:cNvSpPr>
          <p:nvPr>
            <p:ph type="sldNum" sz="quarter" idx="22"/>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EADDC4CC-99B4-2A47-96B9-5526211ED1C0}"/>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7998362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Column Content with 3 Objec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AE01F24E-0264-4380-B816-95FC75717C28}"/>
              </a:ext>
            </a:extLst>
          </p:cNvPr>
          <p:cNvSpPr>
            <a:spLocks noGrp="1"/>
          </p:cNvSpPr>
          <p:nvPr>
            <p:ph sz="quarter" idx="15" hasCustomPrompt="1"/>
          </p:nvPr>
        </p:nvSpPr>
        <p:spPr>
          <a:xfrm>
            <a:off x="660401" y="1331912"/>
            <a:ext cx="3355848" cy="2883249"/>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12" name="Content Placeholder 10">
            <a:extLst>
              <a:ext uri="{FF2B5EF4-FFF2-40B4-BE49-F238E27FC236}">
                <a16:creationId xmlns:a16="http://schemas.microsoft.com/office/drawing/2014/main" id="{95BF2F13-E8B4-4B85-93B8-D27797D8AA90}"/>
              </a:ext>
            </a:extLst>
          </p:cNvPr>
          <p:cNvSpPr>
            <a:spLocks noGrp="1"/>
          </p:cNvSpPr>
          <p:nvPr>
            <p:ph sz="quarter" idx="16" hasCustomPrompt="1"/>
          </p:nvPr>
        </p:nvSpPr>
        <p:spPr>
          <a:xfrm>
            <a:off x="660401"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10" name="Content Placeholder 2">
            <a:extLst>
              <a:ext uri="{FF2B5EF4-FFF2-40B4-BE49-F238E27FC236}">
                <a16:creationId xmlns:a16="http://schemas.microsoft.com/office/drawing/2014/main" id="{4DFDB2A6-AFEA-443E-9A11-44E9EA81794F}"/>
              </a:ext>
            </a:extLst>
          </p:cNvPr>
          <p:cNvSpPr>
            <a:spLocks noGrp="1"/>
          </p:cNvSpPr>
          <p:nvPr>
            <p:ph sz="quarter" idx="17" hasCustomPrompt="1"/>
          </p:nvPr>
        </p:nvSpPr>
        <p:spPr>
          <a:xfrm>
            <a:off x="4418077" y="1331912"/>
            <a:ext cx="3355848" cy="2883249"/>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17" name="Content Placeholder 10">
            <a:extLst>
              <a:ext uri="{FF2B5EF4-FFF2-40B4-BE49-F238E27FC236}">
                <a16:creationId xmlns:a16="http://schemas.microsoft.com/office/drawing/2014/main" id="{30D3F489-9D1E-4DF2-AB89-F84E9C72956A}"/>
              </a:ext>
            </a:extLst>
          </p:cNvPr>
          <p:cNvSpPr>
            <a:spLocks noGrp="1"/>
          </p:cNvSpPr>
          <p:nvPr>
            <p:ph sz="quarter" idx="19" hasCustomPrompt="1"/>
          </p:nvPr>
        </p:nvSpPr>
        <p:spPr>
          <a:xfrm>
            <a:off x="4418077"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18" name="Content Placeholder 2">
            <a:extLst>
              <a:ext uri="{FF2B5EF4-FFF2-40B4-BE49-F238E27FC236}">
                <a16:creationId xmlns:a16="http://schemas.microsoft.com/office/drawing/2014/main" id="{70F3104E-409B-4952-92FA-D3DF08437A23}"/>
              </a:ext>
            </a:extLst>
          </p:cNvPr>
          <p:cNvSpPr>
            <a:spLocks noGrp="1"/>
          </p:cNvSpPr>
          <p:nvPr>
            <p:ph sz="quarter" idx="20" hasCustomPrompt="1"/>
          </p:nvPr>
        </p:nvSpPr>
        <p:spPr>
          <a:xfrm>
            <a:off x="8175753" y="1331912"/>
            <a:ext cx="3355848" cy="2883249"/>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20" name="Content Placeholder 10">
            <a:extLst>
              <a:ext uri="{FF2B5EF4-FFF2-40B4-BE49-F238E27FC236}">
                <a16:creationId xmlns:a16="http://schemas.microsoft.com/office/drawing/2014/main" id="{C7ED3F0D-624A-4B63-89EF-39425F71061E}"/>
              </a:ext>
            </a:extLst>
          </p:cNvPr>
          <p:cNvSpPr>
            <a:spLocks noGrp="1"/>
          </p:cNvSpPr>
          <p:nvPr>
            <p:ph sz="quarter" idx="22" hasCustomPrompt="1"/>
          </p:nvPr>
        </p:nvSpPr>
        <p:spPr>
          <a:xfrm>
            <a:off x="8175753"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FE24BDAA-13D8-294F-81D4-F21B52CAF1F8}"/>
              </a:ext>
            </a:extLst>
          </p:cNvPr>
          <p:cNvSpPr>
            <a:spLocks noGrp="1"/>
          </p:cNvSpPr>
          <p:nvPr>
            <p:ph type="sldNum" sz="quarter" idx="24"/>
          </p:nvPr>
        </p:nvSpPr>
        <p:spPr/>
        <p:txBody>
          <a:bodyPr/>
          <a:lstStyle/>
          <a:p>
            <a:fld id="{9D269874-3913-3E4A-9285-BA6A0CAD74F5}" type="slidenum">
              <a:rPr lang="en-US" smtClean="0"/>
              <a:pPr/>
              <a:t>‹#›</a:t>
            </a:fld>
            <a:endParaRPr lang="en-US"/>
          </a:p>
        </p:txBody>
      </p:sp>
      <p:sp>
        <p:nvSpPr>
          <p:cNvPr id="11" name="Title 1">
            <a:extLst>
              <a:ext uri="{FF2B5EF4-FFF2-40B4-BE49-F238E27FC236}">
                <a16:creationId xmlns:a16="http://schemas.microsoft.com/office/drawing/2014/main" id="{04F80426-0C2A-A942-8880-0B018E9E2D19}"/>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42252074"/>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Column Content with Objec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D1153A0-22F6-4B58-A7E5-11769DE962C0}"/>
              </a:ext>
            </a:extLst>
          </p:cNvPr>
          <p:cNvSpPr>
            <a:spLocks noGrp="1"/>
          </p:cNvSpPr>
          <p:nvPr>
            <p:ph sz="quarter" idx="23" hasCustomPrompt="1"/>
          </p:nvPr>
        </p:nvSpPr>
        <p:spPr>
          <a:xfrm>
            <a:off x="660400" y="1331912"/>
            <a:ext cx="10871200" cy="2890683"/>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14" name="Content Placeholder 10">
            <a:extLst>
              <a:ext uri="{FF2B5EF4-FFF2-40B4-BE49-F238E27FC236}">
                <a16:creationId xmlns:a16="http://schemas.microsoft.com/office/drawing/2014/main" id="{FC96ACD1-B7C5-448A-927E-E43E51356245}"/>
              </a:ext>
            </a:extLst>
          </p:cNvPr>
          <p:cNvSpPr>
            <a:spLocks noGrp="1"/>
          </p:cNvSpPr>
          <p:nvPr>
            <p:ph sz="quarter" idx="24" hasCustomPrompt="1"/>
          </p:nvPr>
        </p:nvSpPr>
        <p:spPr>
          <a:xfrm>
            <a:off x="660401"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15" name="Content Placeholder 10">
            <a:extLst>
              <a:ext uri="{FF2B5EF4-FFF2-40B4-BE49-F238E27FC236}">
                <a16:creationId xmlns:a16="http://schemas.microsoft.com/office/drawing/2014/main" id="{6B023E86-BA36-491A-8650-8E91F87DA1C3}"/>
              </a:ext>
            </a:extLst>
          </p:cNvPr>
          <p:cNvSpPr>
            <a:spLocks noGrp="1"/>
          </p:cNvSpPr>
          <p:nvPr>
            <p:ph sz="quarter" idx="25" hasCustomPrompt="1"/>
          </p:nvPr>
        </p:nvSpPr>
        <p:spPr>
          <a:xfrm>
            <a:off x="4418077"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18" name="Content Placeholder 10">
            <a:extLst>
              <a:ext uri="{FF2B5EF4-FFF2-40B4-BE49-F238E27FC236}">
                <a16:creationId xmlns:a16="http://schemas.microsoft.com/office/drawing/2014/main" id="{D0551450-76F0-4DD2-BCDC-D3ACE985E0C9}"/>
              </a:ext>
            </a:extLst>
          </p:cNvPr>
          <p:cNvSpPr>
            <a:spLocks noGrp="1"/>
          </p:cNvSpPr>
          <p:nvPr>
            <p:ph sz="quarter" idx="26" hasCustomPrompt="1"/>
          </p:nvPr>
        </p:nvSpPr>
        <p:spPr>
          <a:xfrm>
            <a:off x="8175752"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7FF234E8-48AC-D047-9DF9-172E4B6D1F3A}"/>
              </a:ext>
            </a:extLst>
          </p:cNvPr>
          <p:cNvSpPr>
            <a:spLocks noGrp="1"/>
          </p:cNvSpPr>
          <p:nvPr>
            <p:ph type="sldNum" sz="quarter" idx="28"/>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E2E2A338-E764-1447-A4DA-BD33B4E6BAFA}"/>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80180311"/>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cked Column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D1153A0-22F6-4B58-A7E5-11769DE962C0}"/>
              </a:ext>
            </a:extLst>
          </p:cNvPr>
          <p:cNvSpPr>
            <a:spLocks noGrp="1"/>
          </p:cNvSpPr>
          <p:nvPr>
            <p:ph sz="quarter" idx="23" hasCustomPrompt="1"/>
          </p:nvPr>
        </p:nvSpPr>
        <p:spPr>
          <a:xfrm>
            <a:off x="660400" y="1309687"/>
            <a:ext cx="10871200" cy="2916323"/>
          </a:xfrm>
          <a:prstGeom prst="rect">
            <a:avLst/>
          </a:prstGeom>
        </p:spPr>
        <p:txBody>
          <a:bodyPr tIns="182880" anchor="t"/>
          <a:lstStyle>
            <a:lvl1pPr marL="0" indent="0" algn="ctr">
              <a:buNone/>
              <a:defRPr b="0">
                <a:solidFill>
                  <a:schemeClr val="bg2"/>
                </a:solidFill>
              </a:defRPr>
            </a:lvl1pPr>
          </a:lstStyle>
          <a:p>
            <a:pPr lvl="0"/>
            <a:r>
              <a:rPr lang="en-US"/>
              <a:t>Click icon to add image, chart, object or SmartArt</a:t>
            </a:r>
          </a:p>
        </p:txBody>
      </p:sp>
      <p:sp>
        <p:nvSpPr>
          <p:cNvPr id="14" name="Content Placeholder 10">
            <a:extLst>
              <a:ext uri="{FF2B5EF4-FFF2-40B4-BE49-F238E27FC236}">
                <a16:creationId xmlns:a16="http://schemas.microsoft.com/office/drawing/2014/main" id="{FC96ACD1-B7C5-448A-927E-E43E51356245}"/>
              </a:ext>
            </a:extLst>
          </p:cNvPr>
          <p:cNvSpPr>
            <a:spLocks noGrp="1"/>
          </p:cNvSpPr>
          <p:nvPr>
            <p:ph sz="quarter" idx="24" hasCustomPrompt="1"/>
          </p:nvPr>
        </p:nvSpPr>
        <p:spPr>
          <a:xfrm>
            <a:off x="660400" y="4432300"/>
            <a:ext cx="10871199"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5D85CA87-AB12-9249-B904-967A034FCF04}"/>
              </a:ext>
            </a:extLst>
          </p:cNvPr>
          <p:cNvSpPr>
            <a:spLocks noGrp="1"/>
          </p:cNvSpPr>
          <p:nvPr>
            <p:ph type="sldNum" sz="quarter" idx="28"/>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4271781A-B593-2343-AE77-B0AE86376567}"/>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09260223"/>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AB2FC8-015E-4797-93DB-0EEC7B1095D5}"/>
              </a:ext>
            </a:extLst>
          </p:cNvPr>
          <p:cNvSpPr/>
          <p:nvPr userDrawn="1"/>
        </p:nvSpPr>
        <p:spPr>
          <a:xfrm>
            <a:off x="0" y="3556964"/>
            <a:ext cx="121920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119" name="Text Placeholder 42">
            <a:extLst>
              <a:ext uri="{FF2B5EF4-FFF2-40B4-BE49-F238E27FC236}">
                <a16:creationId xmlns:a16="http://schemas.microsoft.com/office/drawing/2014/main" id="{68BB343D-703A-4BEF-AB1D-4560BA5AB34B}"/>
              </a:ext>
            </a:extLst>
          </p:cNvPr>
          <p:cNvSpPr>
            <a:spLocks noGrp="1"/>
          </p:cNvSpPr>
          <p:nvPr>
            <p:ph type="body" sz="quarter" idx="30" hasCustomPrompt="1"/>
          </p:nvPr>
        </p:nvSpPr>
        <p:spPr>
          <a:xfrm>
            <a:off x="2365184" y="4686806"/>
            <a:ext cx="1239076" cy="916850"/>
          </a:xfrm>
          <a:prstGeom prst="rect">
            <a:avLst/>
          </a:prstGeom>
          <a:ln w="12700">
            <a:noFill/>
          </a:ln>
        </p:spPr>
        <p:txBody>
          <a:bodyPr lIns="0" tIns="0" rIns="0" bIns="0" anchor="t"/>
          <a:lstStyle>
            <a:lvl1pPr marL="0" indent="0" algn="ctr">
              <a:lnSpc>
                <a:spcPct val="100000"/>
              </a:lnSpc>
              <a:spcBef>
                <a:spcPts val="0"/>
              </a:spcBef>
              <a:buNone/>
              <a:defRPr sz="1400" b="0">
                <a:solidFill>
                  <a:schemeClr val="bg1"/>
                </a:solidFill>
              </a:defRPr>
            </a:lvl1pPr>
          </a:lstStyle>
          <a:p>
            <a:pPr lvl="0"/>
            <a:r>
              <a:rPr lang="en-US"/>
              <a:t>Content</a:t>
            </a:r>
          </a:p>
        </p:txBody>
      </p:sp>
      <p:sp>
        <p:nvSpPr>
          <p:cNvPr id="120" name="Text Placeholder 42">
            <a:extLst>
              <a:ext uri="{FF2B5EF4-FFF2-40B4-BE49-F238E27FC236}">
                <a16:creationId xmlns:a16="http://schemas.microsoft.com/office/drawing/2014/main" id="{4E907E0C-DB16-44EE-B93F-B76D62679F78}"/>
              </a:ext>
            </a:extLst>
          </p:cNvPr>
          <p:cNvSpPr>
            <a:spLocks noGrp="1"/>
          </p:cNvSpPr>
          <p:nvPr>
            <p:ph type="body" sz="quarter" idx="31" hasCustomPrompt="1"/>
          </p:nvPr>
        </p:nvSpPr>
        <p:spPr>
          <a:xfrm>
            <a:off x="2365184" y="4370283"/>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2"/>
                </a:solidFill>
                <a:latin typeface="+mj-lt"/>
              </a:defRPr>
            </a:lvl1pPr>
          </a:lstStyle>
          <a:p>
            <a:pPr lvl="0"/>
            <a:r>
              <a:rPr lang="en-US"/>
              <a:t>Date</a:t>
            </a:r>
          </a:p>
        </p:txBody>
      </p:sp>
      <p:sp>
        <p:nvSpPr>
          <p:cNvPr id="121" name="Text Placeholder 42">
            <a:extLst>
              <a:ext uri="{FF2B5EF4-FFF2-40B4-BE49-F238E27FC236}">
                <a16:creationId xmlns:a16="http://schemas.microsoft.com/office/drawing/2014/main" id="{9EA252F2-5279-490F-8B7A-19EBE4CA7E2E}"/>
              </a:ext>
            </a:extLst>
          </p:cNvPr>
          <p:cNvSpPr>
            <a:spLocks noGrp="1"/>
          </p:cNvSpPr>
          <p:nvPr>
            <p:ph type="body" sz="quarter" idx="34" hasCustomPrompt="1"/>
          </p:nvPr>
        </p:nvSpPr>
        <p:spPr>
          <a:xfrm>
            <a:off x="5473330" y="4686806"/>
            <a:ext cx="1239076" cy="916850"/>
          </a:xfrm>
          <a:prstGeom prst="rect">
            <a:avLst/>
          </a:prstGeom>
          <a:ln w="12700">
            <a:noFill/>
          </a:ln>
        </p:spPr>
        <p:txBody>
          <a:bodyPr lIns="0" tIns="0" rIns="0" bIns="0" anchor="t"/>
          <a:lstStyle>
            <a:lvl1pPr marL="0" indent="0" algn="ctr">
              <a:lnSpc>
                <a:spcPct val="100000"/>
              </a:lnSpc>
              <a:spcBef>
                <a:spcPts val="0"/>
              </a:spcBef>
              <a:buNone/>
              <a:defRPr sz="1400" b="0">
                <a:solidFill>
                  <a:schemeClr val="bg1"/>
                </a:solidFill>
              </a:defRPr>
            </a:lvl1pPr>
          </a:lstStyle>
          <a:p>
            <a:pPr lvl="0"/>
            <a:r>
              <a:rPr lang="en-US"/>
              <a:t>Content</a:t>
            </a:r>
          </a:p>
        </p:txBody>
      </p:sp>
      <p:sp>
        <p:nvSpPr>
          <p:cNvPr id="122" name="Text Placeholder 42">
            <a:extLst>
              <a:ext uri="{FF2B5EF4-FFF2-40B4-BE49-F238E27FC236}">
                <a16:creationId xmlns:a16="http://schemas.microsoft.com/office/drawing/2014/main" id="{BFF2BB40-C403-47D9-8085-B6AEC1B4FB38}"/>
              </a:ext>
            </a:extLst>
          </p:cNvPr>
          <p:cNvSpPr>
            <a:spLocks noGrp="1"/>
          </p:cNvSpPr>
          <p:nvPr>
            <p:ph type="body" sz="quarter" idx="35" hasCustomPrompt="1"/>
          </p:nvPr>
        </p:nvSpPr>
        <p:spPr>
          <a:xfrm>
            <a:off x="5473330" y="4370283"/>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4"/>
                </a:solidFill>
                <a:latin typeface="+mj-lt"/>
              </a:defRPr>
            </a:lvl1pPr>
          </a:lstStyle>
          <a:p>
            <a:pPr lvl="0"/>
            <a:r>
              <a:rPr lang="en-US"/>
              <a:t>Date</a:t>
            </a:r>
          </a:p>
        </p:txBody>
      </p:sp>
      <p:sp>
        <p:nvSpPr>
          <p:cNvPr id="123" name="Text Placeholder 42">
            <a:extLst>
              <a:ext uri="{FF2B5EF4-FFF2-40B4-BE49-F238E27FC236}">
                <a16:creationId xmlns:a16="http://schemas.microsoft.com/office/drawing/2014/main" id="{C8F2413D-1871-49C8-8679-8AA970226A1A}"/>
              </a:ext>
            </a:extLst>
          </p:cNvPr>
          <p:cNvSpPr>
            <a:spLocks noGrp="1"/>
          </p:cNvSpPr>
          <p:nvPr>
            <p:ph type="body" sz="quarter" idx="40" hasCustomPrompt="1"/>
          </p:nvPr>
        </p:nvSpPr>
        <p:spPr>
          <a:xfrm>
            <a:off x="8581476" y="4686806"/>
            <a:ext cx="1239076" cy="916850"/>
          </a:xfrm>
          <a:prstGeom prst="rect">
            <a:avLst/>
          </a:prstGeom>
          <a:ln w="12700">
            <a:noFill/>
          </a:ln>
        </p:spPr>
        <p:txBody>
          <a:bodyPr lIns="0" tIns="0" rIns="0" bIns="0" anchor="t"/>
          <a:lstStyle>
            <a:lvl1pPr marL="0" indent="0" algn="ctr">
              <a:lnSpc>
                <a:spcPct val="100000"/>
              </a:lnSpc>
              <a:spcBef>
                <a:spcPts val="0"/>
              </a:spcBef>
              <a:buNone/>
              <a:defRPr sz="1400" b="0">
                <a:solidFill>
                  <a:schemeClr val="bg1"/>
                </a:solidFill>
              </a:defRPr>
            </a:lvl1pPr>
          </a:lstStyle>
          <a:p>
            <a:pPr lvl="0"/>
            <a:r>
              <a:rPr lang="en-US"/>
              <a:t>Content</a:t>
            </a:r>
          </a:p>
        </p:txBody>
      </p:sp>
      <p:sp>
        <p:nvSpPr>
          <p:cNvPr id="124" name="Text Placeholder 42">
            <a:extLst>
              <a:ext uri="{FF2B5EF4-FFF2-40B4-BE49-F238E27FC236}">
                <a16:creationId xmlns:a16="http://schemas.microsoft.com/office/drawing/2014/main" id="{645FD367-97DD-4B86-85BA-C5CFBBF7A65D}"/>
              </a:ext>
            </a:extLst>
          </p:cNvPr>
          <p:cNvSpPr>
            <a:spLocks noGrp="1"/>
          </p:cNvSpPr>
          <p:nvPr>
            <p:ph type="body" sz="quarter" idx="41" hasCustomPrompt="1"/>
          </p:nvPr>
        </p:nvSpPr>
        <p:spPr>
          <a:xfrm>
            <a:off x="8581476" y="4370283"/>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rgbClr val="C6579B"/>
                </a:solidFill>
                <a:latin typeface="+mj-lt"/>
              </a:defRPr>
            </a:lvl1pPr>
          </a:lstStyle>
          <a:p>
            <a:pPr lvl="0"/>
            <a:r>
              <a:rPr lang="en-US"/>
              <a:t>Date</a:t>
            </a:r>
          </a:p>
        </p:txBody>
      </p:sp>
      <p:sp>
        <p:nvSpPr>
          <p:cNvPr id="125" name="Text Placeholder 42">
            <a:extLst>
              <a:ext uri="{FF2B5EF4-FFF2-40B4-BE49-F238E27FC236}">
                <a16:creationId xmlns:a16="http://schemas.microsoft.com/office/drawing/2014/main" id="{30D86735-78D6-42CD-B53C-C40682932143}"/>
              </a:ext>
            </a:extLst>
          </p:cNvPr>
          <p:cNvSpPr>
            <a:spLocks noGrp="1"/>
          </p:cNvSpPr>
          <p:nvPr>
            <p:ph type="body" sz="quarter" idx="29" hasCustomPrompt="1"/>
          </p:nvPr>
        </p:nvSpPr>
        <p:spPr>
          <a:xfrm>
            <a:off x="811111" y="1553613"/>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bg1"/>
                </a:solidFill>
              </a:defRPr>
            </a:lvl1pPr>
          </a:lstStyle>
          <a:p>
            <a:pPr lvl="0"/>
            <a:r>
              <a:rPr lang="en-US"/>
              <a:t>Content</a:t>
            </a:r>
          </a:p>
        </p:txBody>
      </p:sp>
      <p:sp>
        <p:nvSpPr>
          <p:cNvPr id="126" name="Text Placeholder 42">
            <a:extLst>
              <a:ext uri="{FF2B5EF4-FFF2-40B4-BE49-F238E27FC236}">
                <a16:creationId xmlns:a16="http://schemas.microsoft.com/office/drawing/2014/main" id="{28320031-939D-4532-A0DE-8D5D3E3A830E}"/>
              </a:ext>
            </a:extLst>
          </p:cNvPr>
          <p:cNvSpPr>
            <a:spLocks noGrp="1"/>
          </p:cNvSpPr>
          <p:nvPr>
            <p:ph type="body" sz="quarter" idx="11" hasCustomPrompt="1"/>
          </p:nvPr>
        </p:nvSpPr>
        <p:spPr>
          <a:xfrm>
            <a:off x="811111" y="2511537"/>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rgbClr val="00B2AA"/>
                </a:solidFill>
                <a:latin typeface="+mj-lt"/>
              </a:defRPr>
            </a:lvl1pPr>
          </a:lstStyle>
          <a:p>
            <a:pPr lvl="0"/>
            <a:r>
              <a:rPr lang="en-US"/>
              <a:t>Date</a:t>
            </a:r>
          </a:p>
        </p:txBody>
      </p:sp>
      <p:sp>
        <p:nvSpPr>
          <p:cNvPr id="127" name="Text Placeholder 42">
            <a:extLst>
              <a:ext uri="{FF2B5EF4-FFF2-40B4-BE49-F238E27FC236}">
                <a16:creationId xmlns:a16="http://schemas.microsoft.com/office/drawing/2014/main" id="{D650FCD1-3F9F-47CB-A3C5-C2E9BCE6695A}"/>
              </a:ext>
            </a:extLst>
          </p:cNvPr>
          <p:cNvSpPr>
            <a:spLocks noGrp="1"/>
          </p:cNvSpPr>
          <p:nvPr>
            <p:ph type="body" sz="quarter" idx="32" hasCustomPrompt="1"/>
          </p:nvPr>
        </p:nvSpPr>
        <p:spPr>
          <a:xfrm>
            <a:off x="3919257" y="1553613"/>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bg1"/>
                </a:solidFill>
              </a:defRPr>
            </a:lvl1pPr>
          </a:lstStyle>
          <a:p>
            <a:pPr lvl="0"/>
            <a:r>
              <a:rPr lang="en-US"/>
              <a:t>Content</a:t>
            </a:r>
          </a:p>
        </p:txBody>
      </p:sp>
      <p:sp>
        <p:nvSpPr>
          <p:cNvPr id="128" name="Text Placeholder 42">
            <a:extLst>
              <a:ext uri="{FF2B5EF4-FFF2-40B4-BE49-F238E27FC236}">
                <a16:creationId xmlns:a16="http://schemas.microsoft.com/office/drawing/2014/main" id="{BB908772-59E7-46A7-948F-B18E98D9BDE8}"/>
              </a:ext>
            </a:extLst>
          </p:cNvPr>
          <p:cNvSpPr>
            <a:spLocks noGrp="1"/>
          </p:cNvSpPr>
          <p:nvPr>
            <p:ph type="body" sz="quarter" idx="33" hasCustomPrompt="1"/>
          </p:nvPr>
        </p:nvSpPr>
        <p:spPr>
          <a:xfrm>
            <a:off x="3919257" y="2511537"/>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3"/>
                </a:solidFill>
                <a:latin typeface="+mj-lt"/>
              </a:defRPr>
            </a:lvl1pPr>
          </a:lstStyle>
          <a:p>
            <a:pPr lvl="0"/>
            <a:r>
              <a:rPr lang="en-US"/>
              <a:t>Date</a:t>
            </a:r>
          </a:p>
        </p:txBody>
      </p:sp>
      <p:sp>
        <p:nvSpPr>
          <p:cNvPr id="129" name="Text Placeholder 42">
            <a:extLst>
              <a:ext uri="{FF2B5EF4-FFF2-40B4-BE49-F238E27FC236}">
                <a16:creationId xmlns:a16="http://schemas.microsoft.com/office/drawing/2014/main" id="{5AC11302-0352-41B5-B283-220921608987}"/>
              </a:ext>
            </a:extLst>
          </p:cNvPr>
          <p:cNvSpPr>
            <a:spLocks noGrp="1"/>
          </p:cNvSpPr>
          <p:nvPr>
            <p:ph type="body" sz="quarter" idx="36" hasCustomPrompt="1"/>
          </p:nvPr>
        </p:nvSpPr>
        <p:spPr>
          <a:xfrm>
            <a:off x="7027403" y="1553613"/>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bg1"/>
                </a:solidFill>
              </a:defRPr>
            </a:lvl1pPr>
          </a:lstStyle>
          <a:p>
            <a:pPr lvl="0"/>
            <a:r>
              <a:rPr lang="en-US"/>
              <a:t>Content</a:t>
            </a:r>
          </a:p>
        </p:txBody>
      </p:sp>
      <p:sp>
        <p:nvSpPr>
          <p:cNvPr id="130" name="Text Placeholder 42">
            <a:extLst>
              <a:ext uri="{FF2B5EF4-FFF2-40B4-BE49-F238E27FC236}">
                <a16:creationId xmlns:a16="http://schemas.microsoft.com/office/drawing/2014/main" id="{2AB50D90-044D-48E2-9239-DC0866B8F4C2}"/>
              </a:ext>
            </a:extLst>
          </p:cNvPr>
          <p:cNvSpPr>
            <a:spLocks noGrp="1"/>
          </p:cNvSpPr>
          <p:nvPr>
            <p:ph type="body" sz="quarter" idx="37" hasCustomPrompt="1"/>
          </p:nvPr>
        </p:nvSpPr>
        <p:spPr>
          <a:xfrm>
            <a:off x="7027403" y="2511537"/>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5"/>
                </a:solidFill>
                <a:latin typeface="+mj-lt"/>
              </a:defRPr>
            </a:lvl1pPr>
          </a:lstStyle>
          <a:p>
            <a:pPr lvl="0"/>
            <a:r>
              <a:rPr lang="en-US"/>
              <a:t>Date</a:t>
            </a:r>
          </a:p>
        </p:txBody>
      </p:sp>
      <p:sp>
        <p:nvSpPr>
          <p:cNvPr id="131" name="Text Placeholder 42">
            <a:extLst>
              <a:ext uri="{FF2B5EF4-FFF2-40B4-BE49-F238E27FC236}">
                <a16:creationId xmlns:a16="http://schemas.microsoft.com/office/drawing/2014/main" id="{2EF69715-8E2C-430F-996F-0996C17E9858}"/>
              </a:ext>
            </a:extLst>
          </p:cNvPr>
          <p:cNvSpPr>
            <a:spLocks noGrp="1"/>
          </p:cNvSpPr>
          <p:nvPr>
            <p:ph type="body" sz="quarter" idx="38" hasCustomPrompt="1"/>
          </p:nvPr>
        </p:nvSpPr>
        <p:spPr>
          <a:xfrm>
            <a:off x="10135549" y="1553613"/>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bg1"/>
                </a:solidFill>
              </a:defRPr>
            </a:lvl1pPr>
          </a:lstStyle>
          <a:p>
            <a:pPr lvl="0"/>
            <a:r>
              <a:rPr lang="en-US"/>
              <a:t>Content</a:t>
            </a:r>
          </a:p>
        </p:txBody>
      </p:sp>
      <p:sp>
        <p:nvSpPr>
          <p:cNvPr id="132" name="Text Placeholder 42">
            <a:extLst>
              <a:ext uri="{FF2B5EF4-FFF2-40B4-BE49-F238E27FC236}">
                <a16:creationId xmlns:a16="http://schemas.microsoft.com/office/drawing/2014/main" id="{D6F708A2-1DC4-4BF5-B785-01D4A1AEC6BA}"/>
              </a:ext>
            </a:extLst>
          </p:cNvPr>
          <p:cNvSpPr>
            <a:spLocks noGrp="1"/>
          </p:cNvSpPr>
          <p:nvPr>
            <p:ph type="body" sz="quarter" idx="39" hasCustomPrompt="1"/>
          </p:nvPr>
        </p:nvSpPr>
        <p:spPr>
          <a:xfrm>
            <a:off x="10135549" y="2511537"/>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bg2"/>
                </a:solidFill>
                <a:latin typeface="+mj-lt"/>
              </a:defRPr>
            </a:lvl1pPr>
          </a:lstStyle>
          <a:p>
            <a:pPr lvl="0"/>
            <a:r>
              <a:rPr lang="en-US"/>
              <a:t>Date</a:t>
            </a:r>
          </a:p>
        </p:txBody>
      </p:sp>
      <p:sp>
        <p:nvSpPr>
          <p:cNvPr id="5" name="Slide Number Placeholder 4">
            <a:extLst>
              <a:ext uri="{FF2B5EF4-FFF2-40B4-BE49-F238E27FC236}">
                <a16:creationId xmlns:a16="http://schemas.microsoft.com/office/drawing/2014/main" id="{13E78059-5AB9-2A45-B063-A34B13A7067C}"/>
              </a:ext>
            </a:extLst>
          </p:cNvPr>
          <p:cNvSpPr>
            <a:spLocks noGrp="1"/>
          </p:cNvSpPr>
          <p:nvPr>
            <p:ph type="sldNum" sz="quarter" idx="43"/>
          </p:nvPr>
        </p:nvSpPr>
        <p:spPr/>
        <p:txBody>
          <a:bodyPr/>
          <a:lstStyle/>
          <a:p>
            <a:fld id="{9D269874-3913-3E4A-9285-BA6A0CAD74F5}" type="slidenum">
              <a:rPr lang="en-US" smtClean="0"/>
              <a:pPr/>
              <a:t>‹#›</a:t>
            </a:fld>
            <a:endParaRPr lang="en-US"/>
          </a:p>
        </p:txBody>
      </p:sp>
      <p:sp>
        <p:nvSpPr>
          <p:cNvPr id="20" name="Title 1">
            <a:extLst>
              <a:ext uri="{FF2B5EF4-FFF2-40B4-BE49-F238E27FC236}">
                <a16:creationId xmlns:a16="http://schemas.microsoft.com/office/drawing/2014/main" id="{3C60A60D-9EB0-F54D-A31F-0A809B7621CC}"/>
              </a:ext>
            </a:extLst>
          </p:cNvPr>
          <p:cNvSpPr>
            <a:spLocks noGrp="1"/>
          </p:cNvSpPr>
          <p:nvPr>
            <p:ph type="title"/>
          </p:nvPr>
        </p:nvSpPr>
        <p:spPr>
          <a:xfrm>
            <a:off x="660400" y="398966"/>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63096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04376ED-A3CF-4FBD-941B-D20E7CD236B7}"/>
              </a:ext>
            </a:extLst>
          </p:cNvPr>
          <p:cNvSpPr>
            <a:spLocks noGrp="1"/>
          </p:cNvSpPr>
          <p:nvPr>
            <p:ph type="body" sz="quarter" idx="15"/>
          </p:nvPr>
        </p:nvSpPr>
        <p:spPr>
          <a:xfrm>
            <a:off x="-1" y="3248483"/>
            <a:ext cx="5922675" cy="489605"/>
          </a:xfrm>
          <a:prstGeom prst="rect">
            <a:avLst/>
          </a:prstGeom>
          <a:solidFill>
            <a:schemeClr val="accent1"/>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22" name="Text Placeholder 9">
            <a:extLst>
              <a:ext uri="{FF2B5EF4-FFF2-40B4-BE49-F238E27FC236}">
                <a16:creationId xmlns:a16="http://schemas.microsoft.com/office/drawing/2014/main" id="{6323D4AE-CCD9-45C2-8C1F-ABC6CF135A3F}"/>
              </a:ext>
            </a:extLst>
          </p:cNvPr>
          <p:cNvSpPr>
            <a:spLocks noGrp="1"/>
          </p:cNvSpPr>
          <p:nvPr>
            <p:ph type="body" sz="quarter" idx="24"/>
          </p:nvPr>
        </p:nvSpPr>
        <p:spPr>
          <a:xfrm>
            <a:off x="5922676" y="3248483"/>
            <a:ext cx="6269324" cy="489605"/>
          </a:xfrm>
          <a:prstGeom prst="rect">
            <a:avLst/>
          </a:prstGeom>
          <a:solidFill>
            <a:schemeClr val="accent2"/>
          </a:solidFill>
        </p:spPr>
        <p:txBody>
          <a:bodyPr anchor="ctr"/>
          <a:lstStyle>
            <a:lvl1pPr marL="0" indent="0" algn="ctr">
              <a:lnSpc>
                <a:spcPct val="80000"/>
              </a:lnSpc>
              <a:spcBef>
                <a:spcPts val="0"/>
              </a:spcBef>
              <a:buNone/>
              <a:defRPr sz="1600" b="0">
                <a:solidFill>
                  <a:schemeClr val="tx2"/>
                </a:solidFill>
              </a:defRPr>
            </a:lvl1pPr>
          </a:lstStyle>
          <a:p>
            <a:pPr lvl="0"/>
            <a:r>
              <a:rPr lang="en-US"/>
              <a:t>Edit Master text</a:t>
            </a:r>
          </a:p>
        </p:txBody>
      </p:sp>
      <p:sp>
        <p:nvSpPr>
          <p:cNvPr id="23" name="Text Placeholder 9">
            <a:extLst>
              <a:ext uri="{FF2B5EF4-FFF2-40B4-BE49-F238E27FC236}">
                <a16:creationId xmlns:a16="http://schemas.microsoft.com/office/drawing/2014/main" id="{BE7949E3-32F6-4963-92BE-185A1EDE3124}"/>
              </a:ext>
            </a:extLst>
          </p:cNvPr>
          <p:cNvSpPr>
            <a:spLocks noGrp="1"/>
          </p:cNvSpPr>
          <p:nvPr>
            <p:ph type="body" sz="quarter" idx="25"/>
          </p:nvPr>
        </p:nvSpPr>
        <p:spPr>
          <a:xfrm>
            <a:off x="-1" y="5670431"/>
            <a:ext cx="5922808" cy="489605"/>
          </a:xfrm>
          <a:prstGeom prst="rect">
            <a:avLst/>
          </a:prstGeom>
          <a:solidFill>
            <a:schemeClr val="accent4">
              <a:lumMod val="90000"/>
              <a:lumOff val="10000"/>
            </a:schemeClr>
          </a:solidFill>
          <a:ln>
            <a:noFill/>
          </a:ln>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0" name="Text Placeholder 9">
            <a:extLst>
              <a:ext uri="{FF2B5EF4-FFF2-40B4-BE49-F238E27FC236}">
                <a16:creationId xmlns:a16="http://schemas.microsoft.com/office/drawing/2014/main" id="{648D08F7-0E23-4EBD-8F09-4C535851F12E}"/>
              </a:ext>
            </a:extLst>
          </p:cNvPr>
          <p:cNvSpPr>
            <a:spLocks noGrp="1"/>
          </p:cNvSpPr>
          <p:nvPr>
            <p:ph type="body" sz="quarter" idx="26"/>
          </p:nvPr>
        </p:nvSpPr>
        <p:spPr>
          <a:xfrm>
            <a:off x="5922675" y="5670431"/>
            <a:ext cx="3133344" cy="489605"/>
          </a:xfrm>
          <a:prstGeom prst="rect">
            <a:avLst/>
          </a:prstGeom>
          <a:solidFill>
            <a:schemeClr val="accent5"/>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1B621539-CF21-4A46-B23B-4F8727D751E1}"/>
              </a:ext>
            </a:extLst>
          </p:cNvPr>
          <p:cNvSpPr>
            <a:spLocks noGrp="1"/>
          </p:cNvSpPr>
          <p:nvPr>
            <p:ph type="body" sz="quarter" idx="27"/>
          </p:nvPr>
        </p:nvSpPr>
        <p:spPr>
          <a:xfrm>
            <a:off x="9056019" y="5670431"/>
            <a:ext cx="3133344" cy="489605"/>
          </a:xfrm>
          <a:prstGeom prst="rect">
            <a:avLst/>
          </a:prstGeom>
          <a:solidFill>
            <a:schemeClr val="tx2">
              <a:lumMod val="75000"/>
              <a:lumOff val="25000"/>
            </a:schemeClr>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4" name="Slide Number Placeholder 3">
            <a:extLst>
              <a:ext uri="{FF2B5EF4-FFF2-40B4-BE49-F238E27FC236}">
                <a16:creationId xmlns:a16="http://schemas.microsoft.com/office/drawing/2014/main" id="{2B6323F1-A8D8-5742-B273-E7D37D3C3189}"/>
              </a:ext>
            </a:extLst>
          </p:cNvPr>
          <p:cNvSpPr>
            <a:spLocks noGrp="1"/>
          </p:cNvSpPr>
          <p:nvPr>
            <p:ph type="sldNum" sz="quarter" idx="29"/>
          </p:nvPr>
        </p:nvSpPr>
        <p:spPr/>
        <p:txBody>
          <a:bodyPr/>
          <a:lstStyle/>
          <a:p>
            <a:fld id="{9D269874-3913-3E4A-9285-BA6A0CAD74F5}" type="slidenum">
              <a:rPr lang="en-US" smtClean="0"/>
              <a:pPr/>
              <a:t>‹#›</a:t>
            </a:fld>
            <a:endParaRPr lang="en-US"/>
          </a:p>
        </p:txBody>
      </p:sp>
      <p:sp>
        <p:nvSpPr>
          <p:cNvPr id="11" name="Content Placeholder 10">
            <a:extLst>
              <a:ext uri="{FF2B5EF4-FFF2-40B4-BE49-F238E27FC236}">
                <a16:creationId xmlns:a16="http://schemas.microsoft.com/office/drawing/2014/main" id="{E16F2CB5-8664-0643-944E-7E7838BBC4F2}"/>
              </a:ext>
            </a:extLst>
          </p:cNvPr>
          <p:cNvSpPr>
            <a:spLocks noGrp="1"/>
          </p:cNvSpPr>
          <p:nvPr>
            <p:ph sz="quarter" idx="30"/>
          </p:nvPr>
        </p:nvSpPr>
        <p:spPr>
          <a:xfrm>
            <a:off x="0" y="1311275"/>
            <a:ext cx="5922674" cy="1937208"/>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17" name="Content Placeholder 10">
            <a:extLst>
              <a:ext uri="{FF2B5EF4-FFF2-40B4-BE49-F238E27FC236}">
                <a16:creationId xmlns:a16="http://schemas.microsoft.com/office/drawing/2014/main" id="{4CD8FAFD-7E15-9D49-84CD-738FC9364335}"/>
              </a:ext>
            </a:extLst>
          </p:cNvPr>
          <p:cNvSpPr>
            <a:spLocks noGrp="1"/>
          </p:cNvSpPr>
          <p:nvPr>
            <p:ph sz="quarter" idx="31"/>
          </p:nvPr>
        </p:nvSpPr>
        <p:spPr>
          <a:xfrm>
            <a:off x="5922673" y="1311275"/>
            <a:ext cx="6266689" cy="1937208"/>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18" name="Content Placeholder 10">
            <a:extLst>
              <a:ext uri="{FF2B5EF4-FFF2-40B4-BE49-F238E27FC236}">
                <a16:creationId xmlns:a16="http://schemas.microsoft.com/office/drawing/2014/main" id="{C66B0CA9-228A-4849-A037-6994F79CEEDE}"/>
              </a:ext>
            </a:extLst>
          </p:cNvPr>
          <p:cNvSpPr>
            <a:spLocks noGrp="1"/>
          </p:cNvSpPr>
          <p:nvPr>
            <p:ph sz="quarter" idx="32"/>
          </p:nvPr>
        </p:nvSpPr>
        <p:spPr>
          <a:xfrm>
            <a:off x="-1" y="3738087"/>
            <a:ext cx="5922674" cy="1932343"/>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19" name="Content Placeholder 10">
            <a:extLst>
              <a:ext uri="{FF2B5EF4-FFF2-40B4-BE49-F238E27FC236}">
                <a16:creationId xmlns:a16="http://schemas.microsoft.com/office/drawing/2014/main" id="{671DD8D2-BBE0-0A40-BE01-999AB38D2A32}"/>
              </a:ext>
            </a:extLst>
          </p:cNvPr>
          <p:cNvSpPr>
            <a:spLocks noGrp="1"/>
          </p:cNvSpPr>
          <p:nvPr>
            <p:ph sz="quarter" idx="33"/>
          </p:nvPr>
        </p:nvSpPr>
        <p:spPr>
          <a:xfrm>
            <a:off x="5922672" y="3738087"/>
            <a:ext cx="3133213" cy="1932343"/>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0" name="Content Placeholder 10">
            <a:extLst>
              <a:ext uri="{FF2B5EF4-FFF2-40B4-BE49-F238E27FC236}">
                <a16:creationId xmlns:a16="http://schemas.microsoft.com/office/drawing/2014/main" id="{EA8E8AB2-6CBE-FD46-804E-1E23AE56D84A}"/>
              </a:ext>
            </a:extLst>
          </p:cNvPr>
          <p:cNvSpPr>
            <a:spLocks noGrp="1"/>
          </p:cNvSpPr>
          <p:nvPr>
            <p:ph sz="quarter" idx="34"/>
          </p:nvPr>
        </p:nvSpPr>
        <p:spPr>
          <a:xfrm>
            <a:off x="9055885" y="3738087"/>
            <a:ext cx="3133212" cy="1932343"/>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15" name="Title 1">
            <a:extLst>
              <a:ext uri="{FF2B5EF4-FFF2-40B4-BE49-F238E27FC236}">
                <a16:creationId xmlns:a16="http://schemas.microsoft.com/office/drawing/2014/main" id="{90EB3B8A-62D2-5849-BF0E-55BA5CA2BAA6}"/>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34605817"/>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77719F-71B5-6E4C-A777-AC3DF4396CA0}"/>
              </a:ext>
            </a:extLst>
          </p:cNvPr>
          <p:cNvSpPr>
            <a:spLocks noGrp="1"/>
          </p:cNvSpPr>
          <p:nvPr>
            <p:ph type="sldNum" sz="quarter" idx="31"/>
          </p:nvPr>
        </p:nvSpPr>
        <p:spPr/>
        <p:txBody>
          <a:bodyPr/>
          <a:lstStyle/>
          <a:p>
            <a:fld id="{9D269874-3913-3E4A-9285-BA6A0CAD74F5}" type="slidenum">
              <a:rPr lang="en-US" smtClean="0"/>
              <a:pPr/>
              <a:t>‹#›</a:t>
            </a:fld>
            <a:endParaRPr lang="en-US"/>
          </a:p>
        </p:txBody>
      </p:sp>
      <p:sp>
        <p:nvSpPr>
          <p:cNvPr id="19" name="Content Placeholder 10">
            <a:extLst>
              <a:ext uri="{FF2B5EF4-FFF2-40B4-BE49-F238E27FC236}">
                <a16:creationId xmlns:a16="http://schemas.microsoft.com/office/drawing/2014/main" id="{F42F9E20-2986-DE43-B4F0-91C719FBFDB5}"/>
              </a:ext>
            </a:extLst>
          </p:cNvPr>
          <p:cNvSpPr>
            <a:spLocks noGrp="1"/>
          </p:cNvSpPr>
          <p:nvPr>
            <p:ph sz="quarter" idx="32"/>
          </p:nvPr>
        </p:nvSpPr>
        <p:spPr>
          <a:xfrm>
            <a:off x="0" y="1311275"/>
            <a:ext cx="4040388" cy="1952660"/>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0" name="Content Placeholder 10">
            <a:extLst>
              <a:ext uri="{FF2B5EF4-FFF2-40B4-BE49-F238E27FC236}">
                <a16:creationId xmlns:a16="http://schemas.microsoft.com/office/drawing/2014/main" id="{D139B161-FA37-9D4D-89AB-14CAD6B5C564}"/>
              </a:ext>
            </a:extLst>
          </p:cNvPr>
          <p:cNvSpPr>
            <a:spLocks noGrp="1"/>
          </p:cNvSpPr>
          <p:nvPr>
            <p:ph sz="quarter" idx="33"/>
          </p:nvPr>
        </p:nvSpPr>
        <p:spPr>
          <a:xfrm>
            <a:off x="4038412" y="1311274"/>
            <a:ext cx="4082556" cy="1952660"/>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4" name="Content Placeholder 10">
            <a:extLst>
              <a:ext uri="{FF2B5EF4-FFF2-40B4-BE49-F238E27FC236}">
                <a16:creationId xmlns:a16="http://schemas.microsoft.com/office/drawing/2014/main" id="{AEFC428E-3D1E-824C-A406-7D8AE344EDFB}"/>
              </a:ext>
            </a:extLst>
          </p:cNvPr>
          <p:cNvSpPr>
            <a:spLocks noGrp="1"/>
          </p:cNvSpPr>
          <p:nvPr>
            <p:ph sz="quarter" idx="34"/>
          </p:nvPr>
        </p:nvSpPr>
        <p:spPr>
          <a:xfrm>
            <a:off x="8120965" y="1311274"/>
            <a:ext cx="4078443" cy="1952659"/>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5" name="Content Placeholder 10">
            <a:extLst>
              <a:ext uri="{FF2B5EF4-FFF2-40B4-BE49-F238E27FC236}">
                <a16:creationId xmlns:a16="http://schemas.microsoft.com/office/drawing/2014/main" id="{185EFEF5-3142-8849-8786-9D83C1EE72CF}"/>
              </a:ext>
            </a:extLst>
          </p:cNvPr>
          <p:cNvSpPr>
            <a:spLocks noGrp="1"/>
          </p:cNvSpPr>
          <p:nvPr>
            <p:ph sz="quarter" idx="35"/>
          </p:nvPr>
        </p:nvSpPr>
        <p:spPr>
          <a:xfrm>
            <a:off x="0" y="3753539"/>
            <a:ext cx="4038410" cy="1916891"/>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6" name="Content Placeholder 10">
            <a:extLst>
              <a:ext uri="{FF2B5EF4-FFF2-40B4-BE49-F238E27FC236}">
                <a16:creationId xmlns:a16="http://schemas.microsoft.com/office/drawing/2014/main" id="{DD6EC7DA-D195-5244-952F-CF40F8624623}"/>
              </a:ext>
            </a:extLst>
          </p:cNvPr>
          <p:cNvSpPr>
            <a:spLocks noGrp="1"/>
          </p:cNvSpPr>
          <p:nvPr>
            <p:ph sz="quarter" idx="36"/>
          </p:nvPr>
        </p:nvSpPr>
        <p:spPr>
          <a:xfrm>
            <a:off x="4038410" y="3753539"/>
            <a:ext cx="4085194" cy="1916891"/>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7" name="Content Placeholder 10">
            <a:extLst>
              <a:ext uri="{FF2B5EF4-FFF2-40B4-BE49-F238E27FC236}">
                <a16:creationId xmlns:a16="http://schemas.microsoft.com/office/drawing/2014/main" id="{F1F4EDE9-9F7E-A141-BB52-78AB8B635372}"/>
              </a:ext>
            </a:extLst>
          </p:cNvPr>
          <p:cNvSpPr>
            <a:spLocks noGrp="1"/>
          </p:cNvSpPr>
          <p:nvPr>
            <p:ph sz="quarter" idx="37"/>
          </p:nvPr>
        </p:nvSpPr>
        <p:spPr>
          <a:xfrm>
            <a:off x="8128376" y="3753539"/>
            <a:ext cx="4053576" cy="1916891"/>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17" name="Title 1">
            <a:extLst>
              <a:ext uri="{FF2B5EF4-FFF2-40B4-BE49-F238E27FC236}">
                <a16:creationId xmlns:a16="http://schemas.microsoft.com/office/drawing/2014/main" id="{8D2F9F90-7E9D-E04D-A491-2336C7B595F8}"/>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
        <p:nvSpPr>
          <p:cNvPr id="10" name="Text Placeholder 9">
            <a:extLst>
              <a:ext uri="{FF2B5EF4-FFF2-40B4-BE49-F238E27FC236}">
                <a16:creationId xmlns:a16="http://schemas.microsoft.com/office/drawing/2014/main" id="{B04376ED-A3CF-4FBD-941B-D20E7CD236B7}"/>
              </a:ext>
            </a:extLst>
          </p:cNvPr>
          <p:cNvSpPr>
            <a:spLocks noGrp="1"/>
          </p:cNvSpPr>
          <p:nvPr>
            <p:ph type="body" sz="quarter" idx="15"/>
          </p:nvPr>
        </p:nvSpPr>
        <p:spPr>
          <a:xfrm>
            <a:off x="-1" y="3263934"/>
            <a:ext cx="4033637" cy="489605"/>
          </a:xfrm>
          <a:prstGeom prst="rect">
            <a:avLst/>
          </a:prstGeom>
          <a:solidFill>
            <a:schemeClr val="accent3"/>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22" name="Text Placeholder 9">
            <a:extLst>
              <a:ext uri="{FF2B5EF4-FFF2-40B4-BE49-F238E27FC236}">
                <a16:creationId xmlns:a16="http://schemas.microsoft.com/office/drawing/2014/main" id="{6323D4AE-CCD9-45C2-8C1F-ABC6CF135A3F}"/>
              </a:ext>
            </a:extLst>
          </p:cNvPr>
          <p:cNvSpPr>
            <a:spLocks noGrp="1"/>
          </p:cNvSpPr>
          <p:nvPr>
            <p:ph type="body" sz="quarter" idx="24"/>
          </p:nvPr>
        </p:nvSpPr>
        <p:spPr>
          <a:xfrm>
            <a:off x="4033636" y="3263934"/>
            <a:ext cx="4089967" cy="489605"/>
          </a:xfrm>
          <a:prstGeom prst="rect">
            <a:avLst/>
          </a:prstGeom>
          <a:solidFill>
            <a:schemeClr val="accent1"/>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18" name="Text Placeholder 9">
            <a:extLst>
              <a:ext uri="{FF2B5EF4-FFF2-40B4-BE49-F238E27FC236}">
                <a16:creationId xmlns:a16="http://schemas.microsoft.com/office/drawing/2014/main" id="{941F6A20-14B4-7540-B6F0-13517DED0773}"/>
              </a:ext>
            </a:extLst>
          </p:cNvPr>
          <p:cNvSpPr>
            <a:spLocks noGrp="1"/>
          </p:cNvSpPr>
          <p:nvPr>
            <p:ph type="body" sz="quarter" idx="29"/>
          </p:nvPr>
        </p:nvSpPr>
        <p:spPr>
          <a:xfrm>
            <a:off x="8122941" y="3263934"/>
            <a:ext cx="4076467" cy="489605"/>
          </a:xfrm>
          <a:prstGeom prst="rect">
            <a:avLst/>
          </a:prstGeom>
          <a:solidFill>
            <a:schemeClr val="accent2"/>
          </a:solidFill>
        </p:spPr>
        <p:txBody>
          <a:bodyPr anchor="ctr"/>
          <a:lstStyle>
            <a:lvl1pPr marL="0" indent="0" algn="ctr">
              <a:lnSpc>
                <a:spcPct val="80000"/>
              </a:lnSpc>
              <a:spcBef>
                <a:spcPts val="0"/>
              </a:spcBef>
              <a:buNone/>
              <a:defRPr sz="1600" b="0">
                <a:solidFill>
                  <a:schemeClr val="tx2"/>
                </a:solidFill>
              </a:defRPr>
            </a:lvl1pPr>
          </a:lstStyle>
          <a:p>
            <a:pPr lvl="0"/>
            <a:r>
              <a:rPr lang="en-US"/>
              <a:t>Edit Master text</a:t>
            </a:r>
          </a:p>
        </p:txBody>
      </p:sp>
      <p:sp>
        <p:nvSpPr>
          <p:cNvPr id="23" name="Text Placeholder 9">
            <a:extLst>
              <a:ext uri="{FF2B5EF4-FFF2-40B4-BE49-F238E27FC236}">
                <a16:creationId xmlns:a16="http://schemas.microsoft.com/office/drawing/2014/main" id="{BE7949E3-32F6-4963-92BE-185A1EDE3124}"/>
              </a:ext>
            </a:extLst>
          </p:cNvPr>
          <p:cNvSpPr>
            <a:spLocks noGrp="1"/>
          </p:cNvSpPr>
          <p:nvPr>
            <p:ph type="body" sz="quarter" idx="25"/>
          </p:nvPr>
        </p:nvSpPr>
        <p:spPr>
          <a:xfrm>
            <a:off x="-1" y="5670431"/>
            <a:ext cx="4038411" cy="489605"/>
          </a:xfrm>
          <a:prstGeom prst="rect">
            <a:avLst/>
          </a:prstGeom>
          <a:solidFill>
            <a:schemeClr val="accent4">
              <a:lumMod val="90000"/>
              <a:lumOff val="10000"/>
            </a:schemeClr>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0" name="Text Placeholder 9">
            <a:extLst>
              <a:ext uri="{FF2B5EF4-FFF2-40B4-BE49-F238E27FC236}">
                <a16:creationId xmlns:a16="http://schemas.microsoft.com/office/drawing/2014/main" id="{648D08F7-0E23-4EBD-8F09-4C535851F12E}"/>
              </a:ext>
            </a:extLst>
          </p:cNvPr>
          <p:cNvSpPr>
            <a:spLocks noGrp="1"/>
          </p:cNvSpPr>
          <p:nvPr>
            <p:ph type="body" sz="quarter" idx="26"/>
          </p:nvPr>
        </p:nvSpPr>
        <p:spPr>
          <a:xfrm>
            <a:off x="4038410" y="5670431"/>
            <a:ext cx="4089966" cy="489605"/>
          </a:xfrm>
          <a:prstGeom prst="rect">
            <a:avLst/>
          </a:prstGeom>
          <a:solidFill>
            <a:schemeClr val="accent5"/>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1B621539-CF21-4A46-B23B-4F8727D751E1}"/>
              </a:ext>
            </a:extLst>
          </p:cNvPr>
          <p:cNvSpPr>
            <a:spLocks noGrp="1"/>
          </p:cNvSpPr>
          <p:nvPr>
            <p:ph type="body" sz="quarter" idx="27"/>
          </p:nvPr>
        </p:nvSpPr>
        <p:spPr>
          <a:xfrm>
            <a:off x="8128376" y="5670431"/>
            <a:ext cx="4046982" cy="489605"/>
          </a:xfrm>
          <a:prstGeom prst="rect">
            <a:avLst/>
          </a:prstGeom>
          <a:solidFill>
            <a:schemeClr val="tx2">
              <a:lumMod val="75000"/>
              <a:lumOff val="25000"/>
            </a:schemeClr>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Tree>
    <p:extLst>
      <p:ext uri="{BB962C8B-B14F-4D97-AF65-F5344CB8AC3E}">
        <p14:creationId xmlns:p14="http://schemas.microsoft.com/office/powerpoint/2010/main" val="191077420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8F732D52-0823-42D7-9118-0835D62459F2}"/>
              </a:ext>
            </a:extLst>
          </p:cNvPr>
          <p:cNvSpPr>
            <a:spLocks noGrp="1"/>
          </p:cNvSpPr>
          <p:nvPr>
            <p:ph type="pic" sz="quarter" idx="11"/>
          </p:nvPr>
        </p:nvSpPr>
        <p:spPr>
          <a:xfrm>
            <a:off x="660401" y="1743270"/>
            <a:ext cx="2232049" cy="1990818"/>
          </a:xfrm>
          <a:prstGeom prst="rect">
            <a:avLst/>
          </a:prstGeom>
          <a:solidFill>
            <a:schemeClr val="tx2"/>
          </a:solidFill>
        </p:spPr>
        <p:txBody>
          <a:bodyPr tIns="182880" anchor="t">
            <a:normAutofit/>
          </a:bodyPr>
          <a:lstStyle>
            <a:lvl1pPr marL="0" indent="0" algn="ctr">
              <a:buNone/>
              <a:defRPr sz="1800">
                <a:solidFill>
                  <a:schemeClr val="bg2"/>
                </a:solidFill>
              </a:defRPr>
            </a:lvl1pPr>
          </a:lstStyle>
          <a:p>
            <a:r>
              <a:rPr lang="en-US"/>
              <a:t>Click icon to add picture</a:t>
            </a:r>
          </a:p>
        </p:txBody>
      </p:sp>
      <p:sp>
        <p:nvSpPr>
          <p:cNvPr id="20" name="Picture Placeholder 4">
            <a:extLst>
              <a:ext uri="{FF2B5EF4-FFF2-40B4-BE49-F238E27FC236}">
                <a16:creationId xmlns:a16="http://schemas.microsoft.com/office/drawing/2014/main" id="{5E07F3DC-7611-41B9-85F7-5E82069084A5}"/>
              </a:ext>
            </a:extLst>
          </p:cNvPr>
          <p:cNvSpPr>
            <a:spLocks noGrp="1"/>
          </p:cNvSpPr>
          <p:nvPr>
            <p:ph type="pic" sz="quarter" idx="12"/>
          </p:nvPr>
        </p:nvSpPr>
        <p:spPr>
          <a:xfrm>
            <a:off x="6352653" y="1743270"/>
            <a:ext cx="2232049" cy="1990818"/>
          </a:xfrm>
          <a:prstGeom prst="rect">
            <a:avLst/>
          </a:prstGeom>
          <a:solidFill>
            <a:schemeClr val="tx2"/>
          </a:solidFill>
        </p:spPr>
        <p:txBody>
          <a:bodyPr tIns="182880" anchor="t">
            <a:normAutofit/>
          </a:bodyPr>
          <a:lstStyle>
            <a:lvl1pPr marL="0" indent="0" algn="ctr">
              <a:buNone/>
              <a:defRPr sz="1800">
                <a:solidFill>
                  <a:schemeClr val="bg2"/>
                </a:solidFill>
              </a:defRPr>
            </a:lvl1pPr>
          </a:lstStyle>
          <a:p>
            <a:r>
              <a:rPr lang="en-US"/>
              <a:t>Click icon to add picture</a:t>
            </a:r>
          </a:p>
        </p:txBody>
      </p:sp>
      <p:sp>
        <p:nvSpPr>
          <p:cNvPr id="21" name="Picture Placeholder 4">
            <a:extLst>
              <a:ext uri="{FF2B5EF4-FFF2-40B4-BE49-F238E27FC236}">
                <a16:creationId xmlns:a16="http://schemas.microsoft.com/office/drawing/2014/main" id="{9E89C368-E0FA-464A-B5F1-439EBF434B4B}"/>
              </a:ext>
            </a:extLst>
          </p:cNvPr>
          <p:cNvSpPr>
            <a:spLocks noGrp="1"/>
          </p:cNvSpPr>
          <p:nvPr>
            <p:ph type="pic" sz="quarter" idx="13"/>
          </p:nvPr>
        </p:nvSpPr>
        <p:spPr>
          <a:xfrm>
            <a:off x="660401" y="3843907"/>
            <a:ext cx="2232049" cy="1990818"/>
          </a:xfrm>
          <a:prstGeom prst="rect">
            <a:avLst/>
          </a:prstGeom>
          <a:solidFill>
            <a:schemeClr val="tx2"/>
          </a:solidFill>
        </p:spPr>
        <p:txBody>
          <a:bodyPr tIns="182880" anchor="t">
            <a:normAutofit/>
          </a:bodyPr>
          <a:lstStyle>
            <a:lvl1pPr marL="0" indent="0" algn="ctr">
              <a:buNone/>
              <a:defRPr sz="1800">
                <a:solidFill>
                  <a:schemeClr val="bg2"/>
                </a:solidFill>
              </a:defRPr>
            </a:lvl1pPr>
          </a:lstStyle>
          <a:p>
            <a:r>
              <a:rPr lang="en-US"/>
              <a:t>Click icon to add picture</a:t>
            </a:r>
          </a:p>
        </p:txBody>
      </p:sp>
      <p:sp>
        <p:nvSpPr>
          <p:cNvPr id="22" name="Picture Placeholder 4">
            <a:extLst>
              <a:ext uri="{FF2B5EF4-FFF2-40B4-BE49-F238E27FC236}">
                <a16:creationId xmlns:a16="http://schemas.microsoft.com/office/drawing/2014/main" id="{68E473A9-7688-4AF2-90E8-92942E914FF3}"/>
              </a:ext>
            </a:extLst>
          </p:cNvPr>
          <p:cNvSpPr>
            <a:spLocks noGrp="1"/>
          </p:cNvSpPr>
          <p:nvPr>
            <p:ph type="pic" sz="quarter" idx="14"/>
          </p:nvPr>
        </p:nvSpPr>
        <p:spPr>
          <a:xfrm>
            <a:off x="6352653" y="3843907"/>
            <a:ext cx="2232049" cy="1990818"/>
          </a:xfrm>
          <a:prstGeom prst="rect">
            <a:avLst/>
          </a:prstGeom>
          <a:solidFill>
            <a:schemeClr val="tx2"/>
          </a:solidFill>
        </p:spPr>
        <p:txBody>
          <a:bodyPr tIns="182880" anchor="t">
            <a:normAutofit/>
          </a:bodyPr>
          <a:lstStyle>
            <a:lvl1pPr marL="0" indent="0" algn="ctr">
              <a:buNone/>
              <a:defRPr sz="1800">
                <a:solidFill>
                  <a:schemeClr val="bg2"/>
                </a:solidFill>
              </a:defRPr>
            </a:lvl1pPr>
          </a:lstStyle>
          <a:p>
            <a:r>
              <a:rPr lang="en-US"/>
              <a:t>Click icon to add picture</a:t>
            </a:r>
          </a:p>
        </p:txBody>
      </p:sp>
      <p:sp>
        <p:nvSpPr>
          <p:cNvPr id="23" name="Text Placeholder 9">
            <a:extLst>
              <a:ext uri="{FF2B5EF4-FFF2-40B4-BE49-F238E27FC236}">
                <a16:creationId xmlns:a16="http://schemas.microsoft.com/office/drawing/2014/main" id="{B7B19174-C669-4901-AE8E-92EF72DBECC2}"/>
              </a:ext>
            </a:extLst>
          </p:cNvPr>
          <p:cNvSpPr>
            <a:spLocks noGrp="1"/>
          </p:cNvSpPr>
          <p:nvPr>
            <p:ph type="body" sz="quarter" idx="15"/>
          </p:nvPr>
        </p:nvSpPr>
        <p:spPr>
          <a:xfrm>
            <a:off x="3027745" y="1743269"/>
            <a:ext cx="2726267" cy="208243"/>
          </a:xfrm>
          <a:prstGeom prst="rect">
            <a:avLst/>
          </a:prstGeom>
        </p:spPr>
        <p:txBody>
          <a:bodyPr anchor="b"/>
          <a:lstStyle>
            <a:lvl1pPr marL="0" indent="0" algn="l">
              <a:buNone/>
              <a:defRPr sz="1400" b="1">
                <a:solidFill>
                  <a:schemeClr val="bg1"/>
                </a:solidFill>
              </a:defRPr>
            </a:lvl1pPr>
          </a:lstStyle>
          <a:p>
            <a:pPr lvl="0"/>
            <a:r>
              <a:rPr lang="en-US"/>
              <a:t>Edit Master text</a:t>
            </a:r>
          </a:p>
        </p:txBody>
      </p:sp>
      <p:sp>
        <p:nvSpPr>
          <p:cNvPr id="30" name="Text Placeholder 9">
            <a:extLst>
              <a:ext uri="{FF2B5EF4-FFF2-40B4-BE49-F238E27FC236}">
                <a16:creationId xmlns:a16="http://schemas.microsoft.com/office/drawing/2014/main" id="{DF925384-589F-4FEE-80E5-45DAAA497901}"/>
              </a:ext>
            </a:extLst>
          </p:cNvPr>
          <p:cNvSpPr>
            <a:spLocks noGrp="1"/>
          </p:cNvSpPr>
          <p:nvPr>
            <p:ph type="body" sz="quarter" idx="16"/>
          </p:nvPr>
        </p:nvSpPr>
        <p:spPr>
          <a:xfrm>
            <a:off x="8805333" y="1743269"/>
            <a:ext cx="2726267" cy="208243"/>
          </a:xfrm>
          <a:prstGeom prst="rect">
            <a:avLst/>
          </a:prstGeom>
        </p:spPr>
        <p:txBody>
          <a:bodyPr anchor="b"/>
          <a:lstStyle>
            <a:lvl1pPr marL="0" indent="0" algn="l">
              <a:buNone/>
              <a:defRPr sz="1400" b="1">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92821745-BD44-47D0-82F4-4E8AF92C6BC9}"/>
              </a:ext>
            </a:extLst>
          </p:cNvPr>
          <p:cNvSpPr>
            <a:spLocks noGrp="1"/>
          </p:cNvSpPr>
          <p:nvPr>
            <p:ph type="body" sz="quarter" idx="17"/>
          </p:nvPr>
        </p:nvSpPr>
        <p:spPr>
          <a:xfrm>
            <a:off x="3027745" y="2004740"/>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2" name="Text Placeholder 9">
            <a:extLst>
              <a:ext uri="{FF2B5EF4-FFF2-40B4-BE49-F238E27FC236}">
                <a16:creationId xmlns:a16="http://schemas.microsoft.com/office/drawing/2014/main" id="{B9B78C2F-D04A-492B-B5BA-7776DDD8B61D}"/>
              </a:ext>
            </a:extLst>
          </p:cNvPr>
          <p:cNvSpPr>
            <a:spLocks noGrp="1"/>
          </p:cNvSpPr>
          <p:nvPr>
            <p:ph type="body" sz="quarter" idx="18"/>
          </p:nvPr>
        </p:nvSpPr>
        <p:spPr>
          <a:xfrm>
            <a:off x="8805333" y="2004740"/>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3" name="Text Placeholder 9">
            <a:extLst>
              <a:ext uri="{FF2B5EF4-FFF2-40B4-BE49-F238E27FC236}">
                <a16:creationId xmlns:a16="http://schemas.microsoft.com/office/drawing/2014/main" id="{EA6A111F-0D30-4183-955E-CEA48323BD94}"/>
              </a:ext>
            </a:extLst>
          </p:cNvPr>
          <p:cNvSpPr>
            <a:spLocks noGrp="1"/>
          </p:cNvSpPr>
          <p:nvPr>
            <p:ph type="body" sz="quarter" idx="19"/>
          </p:nvPr>
        </p:nvSpPr>
        <p:spPr>
          <a:xfrm>
            <a:off x="3027745" y="2266211"/>
            <a:ext cx="2726267" cy="691588"/>
          </a:xfrm>
          <a:prstGeom prst="rect">
            <a:avLst/>
          </a:prstGeom>
        </p:spPr>
        <p:txBody>
          <a:bodyPr/>
          <a:lstStyle>
            <a:lvl1pPr marL="0" indent="0" algn="l">
              <a:buNone/>
              <a:defRPr sz="1050" b="0">
                <a:solidFill>
                  <a:schemeClr val="bg1"/>
                </a:solidFill>
              </a:defRPr>
            </a:lvl1pPr>
          </a:lstStyle>
          <a:p>
            <a:pPr lvl="0"/>
            <a:r>
              <a:rPr lang="en-US"/>
              <a:t>Edit Master text</a:t>
            </a:r>
          </a:p>
        </p:txBody>
      </p:sp>
      <p:sp>
        <p:nvSpPr>
          <p:cNvPr id="34" name="Text Placeholder 9">
            <a:extLst>
              <a:ext uri="{FF2B5EF4-FFF2-40B4-BE49-F238E27FC236}">
                <a16:creationId xmlns:a16="http://schemas.microsoft.com/office/drawing/2014/main" id="{2CBC4423-1174-4F0C-89C8-AD0408747B20}"/>
              </a:ext>
            </a:extLst>
          </p:cNvPr>
          <p:cNvSpPr>
            <a:spLocks noGrp="1"/>
          </p:cNvSpPr>
          <p:nvPr>
            <p:ph type="body" sz="quarter" idx="20"/>
          </p:nvPr>
        </p:nvSpPr>
        <p:spPr>
          <a:xfrm>
            <a:off x="8805333" y="2266211"/>
            <a:ext cx="2726267" cy="691588"/>
          </a:xfrm>
          <a:prstGeom prst="rect">
            <a:avLst/>
          </a:prstGeom>
        </p:spPr>
        <p:txBody>
          <a:bodyPr/>
          <a:lstStyle>
            <a:lvl1pPr marL="0" indent="0" algn="l">
              <a:buNone/>
              <a:defRPr sz="1050" b="0">
                <a:solidFill>
                  <a:schemeClr val="bg1"/>
                </a:solidFill>
              </a:defRPr>
            </a:lvl1pPr>
          </a:lstStyle>
          <a:p>
            <a:pPr lvl="0"/>
            <a:r>
              <a:rPr lang="en-US"/>
              <a:t>Edit Master text</a:t>
            </a:r>
          </a:p>
        </p:txBody>
      </p:sp>
      <p:sp>
        <p:nvSpPr>
          <p:cNvPr id="35" name="Text Placeholder 9">
            <a:extLst>
              <a:ext uri="{FF2B5EF4-FFF2-40B4-BE49-F238E27FC236}">
                <a16:creationId xmlns:a16="http://schemas.microsoft.com/office/drawing/2014/main" id="{5F366CAB-4635-4448-AF52-EDB8BF19E49D}"/>
              </a:ext>
            </a:extLst>
          </p:cNvPr>
          <p:cNvSpPr>
            <a:spLocks noGrp="1"/>
          </p:cNvSpPr>
          <p:nvPr>
            <p:ph type="body" sz="quarter" idx="21"/>
          </p:nvPr>
        </p:nvSpPr>
        <p:spPr>
          <a:xfrm>
            <a:off x="3027745" y="3856793"/>
            <a:ext cx="2726267" cy="208243"/>
          </a:xfrm>
          <a:prstGeom prst="rect">
            <a:avLst/>
          </a:prstGeom>
        </p:spPr>
        <p:txBody>
          <a:bodyPr anchor="b"/>
          <a:lstStyle>
            <a:lvl1pPr marL="0" indent="0" algn="l">
              <a:buNone/>
              <a:defRPr sz="1400" b="1">
                <a:solidFill>
                  <a:schemeClr val="bg1"/>
                </a:solidFill>
              </a:defRPr>
            </a:lvl1pPr>
          </a:lstStyle>
          <a:p>
            <a:pPr lvl="0"/>
            <a:r>
              <a:rPr lang="en-US"/>
              <a:t>Edit Master text</a:t>
            </a:r>
          </a:p>
        </p:txBody>
      </p:sp>
      <p:sp>
        <p:nvSpPr>
          <p:cNvPr id="36" name="Text Placeholder 9">
            <a:extLst>
              <a:ext uri="{FF2B5EF4-FFF2-40B4-BE49-F238E27FC236}">
                <a16:creationId xmlns:a16="http://schemas.microsoft.com/office/drawing/2014/main" id="{FD85D564-02BF-446E-9E87-04581CD76396}"/>
              </a:ext>
            </a:extLst>
          </p:cNvPr>
          <p:cNvSpPr>
            <a:spLocks noGrp="1"/>
          </p:cNvSpPr>
          <p:nvPr>
            <p:ph type="body" sz="quarter" idx="22"/>
          </p:nvPr>
        </p:nvSpPr>
        <p:spPr>
          <a:xfrm>
            <a:off x="8805333" y="3856793"/>
            <a:ext cx="2726267" cy="208243"/>
          </a:xfrm>
          <a:prstGeom prst="rect">
            <a:avLst/>
          </a:prstGeom>
        </p:spPr>
        <p:txBody>
          <a:bodyPr anchor="b"/>
          <a:lstStyle>
            <a:lvl1pPr marL="0" indent="0" algn="l">
              <a:buNone/>
              <a:defRPr sz="1400" b="1">
                <a:solidFill>
                  <a:schemeClr val="bg1"/>
                </a:solidFill>
              </a:defRPr>
            </a:lvl1pPr>
          </a:lstStyle>
          <a:p>
            <a:pPr lvl="0"/>
            <a:r>
              <a:rPr lang="en-US"/>
              <a:t>Edit Master text</a:t>
            </a:r>
          </a:p>
        </p:txBody>
      </p:sp>
      <p:sp>
        <p:nvSpPr>
          <p:cNvPr id="37" name="Text Placeholder 9">
            <a:extLst>
              <a:ext uri="{FF2B5EF4-FFF2-40B4-BE49-F238E27FC236}">
                <a16:creationId xmlns:a16="http://schemas.microsoft.com/office/drawing/2014/main" id="{299F1F56-6E1B-497F-9131-FC033898D278}"/>
              </a:ext>
            </a:extLst>
          </p:cNvPr>
          <p:cNvSpPr>
            <a:spLocks noGrp="1"/>
          </p:cNvSpPr>
          <p:nvPr>
            <p:ph type="body" sz="quarter" idx="23"/>
          </p:nvPr>
        </p:nvSpPr>
        <p:spPr>
          <a:xfrm>
            <a:off x="3027745" y="4118264"/>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8" name="Text Placeholder 9">
            <a:extLst>
              <a:ext uri="{FF2B5EF4-FFF2-40B4-BE49-F238E27FC236}">
                <a16:creationId xmlns:a16="http://schemas.microsoft.com/office/drawing/2014/main" id="{71EB6397-C0CB-4089-998A-9688B74A28E0}"/>
              </a:ext>
            </a:extLst>
          </p:cNvPr>
          <p:cNvSpPr>
            <a:spLocks noGrp="1"/>
          </p:cNvSpPr>
          <p:nvPr>
            <p:ph type="body" sz="quarter" idx="24"/>
          </p:nvPr>
        </p:nvSpPr>
        <p:spPr>
          <a:xfrm>
            <a:off x="8805333" y="4118264"/>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9" name="Text Placeholder 9">
            <a:extLst>
              <a:ext uri="{FF2B5EF4-FFF2-40B4-BE49-F238E27FC236}">
                <a16:creationId xmlns:a16="http://schemas.microsoft.com/office/drawing/2014/main" id="{C6D05E7F-6127-4908-B3D7-6475E86CE98B}"/>
              </a:ext>
            </a:extLst>
          </p:cNvPr>
          <p:cNvSpPr>
            <a:spLocks noGrp="1"/>
          </p:cNvSpPr>
          <p:nvPr>
            <p:ph type="body" sz="quarter" idx="25"/>
          </p:nvPr>
        </p:nvSpPr>
        <p:spPr>
          <a:xfrm>
            <a:off x="3027745" y="4379735"/>
            <a:ext cx="2726267" cy="691588"/>
          </a:xfrm>
          <a:prstGeom prst="rect">
            <a:avLst/>
          </a:prstGeom>
        </p:spPr>
        <p:txBody>
          <a:bodyPr/>
          <a:lstStyle>
            <a:lvl1pPr marL="0" indent="0" algn="l">
              <a:buNone/>
              <a:defRPr sz="1050" b="0">
                <a:solidFill>
                  <a:schemeClr val="bg1"/>
                </a:solidFill>
              </a:defRPr>
            </a:lvl1pPr>
          </a:lstStyle>
          <a:p>
            <a:pPr lvl="0"/>
            <a:r>
              <a:rPr lang="en-US"/>
              <a:t>Edit Master text</a:t>
            </a:r>
          </a:p>
        </p:txBody>
      </p:sp>
      <p:sp>
        <p:nvSpPr>
          <p:cNvPr id="40" name="Text Placeholder 9">
            <a:extLst>
              <a:ext uri="{FF2B5EF4-FFF2-40B4-BE49-F238E27FC236}">
                <a16:creationId xmlns:a16="http://schemas.microsoft.com/office/drawing/2014/main" id="{C97A7054-FB73-4913-A93C-F095F9C7E36C}"/>
              </a:ext>
            </a:extLst>
          </p:cNvPr>
          <p:cNvSpPr>
            <a:spLocks noGrp="1"/>
          </p:cNvSpPr>
          <p:nvPr>
            <p:ph type="body" sz="quarter" idx="26"/>
          </p:nvPr>
        </p:nvSpPr>
        <p:spPr>
          <a:xfrm>
            <a:off x="8805333" y="4379735"/>
            <a:ext cx="2726267" cy="691588"/>
          </a:xfrm>
          <a:prstGeom prst="rect">
            <a:avLst/>
          </a:prstGeom>
        </p:spPr>
        <p:txBody>
          <a:bodyPr/>
          <a:lstStyle>
            <a:lvl1pPr marL="0" indent="0" algn="l">
              <a:buNone/>
              <a:defRPr sz="1050" b="0">
                <a:solidFill>
                  <a:schemeClr val="bg1"/>
                </a:solidFill>
              </a:defRPr>
            </a:lvl1pPr>
          </a:lstStyle>
          <a:p>
            <a:pPr lvl="0"/>
            <a:r>
              <a:rPr lang="en-US"/>
              <a:t>Edit Master text</a:t>
            </a:r>
          </a:p>
        </p:txBody>
      </p:sp>
      <p:sp>
        <p:nvSpPr>
          <p:cNvPr id="4" name="Slide Number Placeholder 3">
            <a:extLst>
              <a:ext uri="{FF2B5EF4-FFF2-40B4-BE49-F238E27FC236}">
                <a16:creationId xmlns:a16="http://schemas.microsoft.com/office/drawing/2014/main" id="{FE96AAE9-C13A-CE48-BFA3-E9759179FE89}"/>
              </a:ext>
            </a:extLst>
          </p:cNvPr>
          <p:cNvSpPr>
            <a:spLocks noGrp="1"/>
          </p:cNvSpPr>
          <p:nvPr>
            <p:ph type="sldNum" sz="quarter" idx="28"/>
          </p:nvPr>
        </p:nvSpPr>
        <p:spPr/>
        <p:txBody>
          <a:bodyPr/>
          <a:lstStyle/>
          <a:p>
            <a:fld id="{9D269874-3913-3E4A-9285-BA6A0CAD74F5}" type="slidenum">
              <a:rPr lang="en-US" smtClean="0"/>
              <a:pPr/>
              <a:t>‹#›</a:t>
            </a:fld>
            <a:endParaRPr lang="en-US"/>
          </a:p>
        </p:txBody>
      </p:sp>
      <p:sp>
        <p:nvSpPr>
          <p:cNvPr id="24" name="Title 1">
            <a:extLst>
              <a:ext uri="{FF2B5EF4-FFF2-40B4-BE49-F238E27FC236}">
                <a16:creationId xmlns:a16="http://schemas.microsoft.com/office/drawing/2014/main" id="{A51B8F80-A548-9940-8E27-ECB85295E51B}"/>
              </a:ext>
            </a:extLst>
          </p:cNvPr>
          <p:cNvSpPr>
            <a:spLocks noGrp="1"/>
          </p:cNvSpPr>
          <p:nvPr>
            <p:ph type="title"/>
          </p:nvPr>
        </p:nvSpPr>
        <p:spPr>
          <a:xfrm>
            <a:off x="660400" y="413834"/>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8685757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1" y="1317625"/>
            <a:ext cx="5207000" cy="4854575"/>
          </a:xfrm>
          <a:prstGeom prst="rect">
            <a:avLst/>
          </a:prstGeo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100">
                <a:solidFill>
                  <a:schemeClr val="tx2"/>
                </a:solidFill>
              </a:defRPr>
            </a:lvl5pPr>
          </a:lstStyle>
          <a:p>
            <a:pPr lvl="0"/>
            <a:r>
              <a:rPr lang="en-US"/>
              <a:t>Click icon to add image, chart, object or SmartArt</a:t>
            </a:r>
          </a:p>
        </p:txBody>
      </p:sp>
      <p:sp>
        <p:nvSpPr>
          <p:cNvPr id="15" name="Content Placeholder 10">
            <a:extLst>
              <a:ext uri="{FF2B5EF4-FFF2-40B4-BE49-F238E27FC236}">
                <a16:creationId xmlns:a16="http://schemas.microsoft.com/office/drawing/2014/main" id="{ABFC74DA-C47E-4F69-BE04-FAED3704A46F}"/>
              </a:ext>
            </a:extLst>
          </p:cNvPr>
          <p:cNvSpPr>
            <a:spLocks noGrp="1"/>
          </p:cNvSpPr>
          <p:nvPr>
            <p:ph sz="quarter" idx="14" hasCustomPrompt="1"/>
          </p:nvPr>
        </p:nvSpPr>
        <p:spPr>
          <a:xfrm>
            <a:off x="6324600" y="1317625"/>
            <a:ext cx="5207000" cy="4854575"/>
          </a:xfrm>
          <a:prstGeom prst="rect">
            <a:avLst/>
          </a:prstGeo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100">
                <a:solidFill>
                  <a:schemeClr val="tx2"/>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974CE0E2-9655-5240-AC67-ECF11B68B024}"/>
              </a:ext>
            </a:extLst>
          </p:cNvPr>
          <p:cNvSpPr>
            <a:spLocks noGrp="1"/>
          </p:cNvSpPr>
          <p:nvPr>
            <p:ph type="sldNum" sz="quarter" idx="16"/>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290561CB-E18D-394A-9D87-2AC5DB794E15}"/>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49052382"/>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creenshot - iPh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6D644D-D50A-4649-A1D6-9C854A2FBCA7}"/>
              </a:ext>
            </a:extLst>
          </p:cNvPr>
          <p:cNvSpPr>
            <a:spLocks noGrp="1"/>
          </p:cNvSpPr>
          <p:nvPr>
            <p:ph type="sldNum" sz="quarter" idx="23"/>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A01EE396-B5CD-1046-AC88-9908E9AB68CE}"/>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pic>
        <p:nvPicPr>
          <p:cNvPr id="8" name="Picture 7" descr="An iPhone">
            <a:extLst>
              <a:ext uri="{FF2B5EF4-FFF2-40B4-BE49-F238E27FC236}">
                <a16:creationId xmlns:a16="http://schemas.microsoft.com/office/drawing/2014/main" id="{3E58663F-9405-5942-9831-5618AD25C8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7359" y="1317625"/>
            <a:ext cx="2391457" cy="4854136"/>
          </a:xfrm>
          <a:prstGeom prst="rect">
            <a:avLst/>
          </a:prstGeom>
        </p:spPr>
      </p:pic>
      <p:sp>
        <p:nvSpPr>
          <p:cNvPr id="9" name="Picture Placeholder 6">
            <a:extLst>
              <a:ext uri="{FF2B5EF4-FFF2-40B4-BE49-F238E27FC236}">
                <a16:creationId xmlns:a16="http://schemas.microsoft.com/office/drawing/2014/main" id="{F51F1D58-8259-1C4E-9008-FD80543CFC35}"/>
              </a:ext>
            </a:extLst>
          </p:cNvPr>
          <p:cNvSpPr>
            <a:spLocks noGrp="1"/>
          </p:cNvSpPr>
          <p:nvPr>
            <p:ph type="pic" sz="quarter" idx="21" hasCustomPrompt="1"/>
          </p:nvPr>
        </p:nvSpPr>
        <p:spPr>
          <a:xfrm>
            <a:off x="5069238" y="1910101"/>
            <a:ext cx="2067698" cy="3662024"/>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 </a:t>
            </a:r>
          </a:p>
        </p:txBody>
      </p:sp>
    </p:spTree>
    <p:extLst>
      <p:ext uri="{BB962C8B-B14F-4D97-AF65-F5344CB8AC3E}">
        <p14:creationId xmlns:p14="http://schemas.microsoft.com/office/powerpoint/2010/main" val="3230670888"/>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creenshot - iPa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6D644D-D50A-4649-A1D6-9C854A2FBCA7}"/>
              </a:ext>
            </a:extLst>
          </p:cNvPr>
          <p:cNvSpPr>
            <a:spLocks noGrp="1"/>
          </p:cNvSpPr>
          <p:nvPr>
            <p:ph type="sldNum" sz="quarter" idx="23"/>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A01EE396-B5CD-1046-AC88-9908E9AB68CE}"/>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pic>
        <p:nvPicPr>
          <p:cNvPr id="5" name="Picture 4" descr="A screenshot of a computer&#10;&#10;Description automatically generated">
            <a:extLst>
              <a:ext uri="{FF2B5EF4-FFF2-40B4-BE49-F238E27FC236}">
                <a16:creationId xmlns:a16="http://schemas.microsoft.com/office/drawing/2014/main" id="{4269C933-3888-3440-A0DE-86F9A5E3D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3759" y="1317624"/>
            <a:ext cx="3438658" cy="4854575"/>
          </a:xfrm>
          <a:prstGeom prst="rect">
            <a:avLst/>
          </a:prstGeom>
        </p:spPr>
      </p:pic>
      <p:sp>
        <p:nvSpPr>
          <p:cNvPr id="6" name="Picture Placeholder 6">
            <a:extLst>
              <a:ext uri="{FF2B5EF4-FFF2-40B4-BE49-F238E27FC236}">
                <a16:creationId xmlns:a16="http://schemas.microsoft.com/office/drawing/2014/main" id="{73D34AD2-AD7D-BC40-947A-611983B0CB14}"/>
              </a:ext>
            </a:extLst>
          </p:cNvPr>
          <p:cNvSpPr>
            <a:spLocks noGrp="1"/>
          </p:cNvSpPr>
          <p:nvPr>
            <p:ph type="pic" sz="quarter" idx="21" hasCustomPrompt="1"/>
          </p:nvPr>
        </p:nvSpPr>
        <p:spPr>
          <a:xfrm>
            <a:off x="4521938" y="1666874"/>
            <a:ext cx="3162299" cy="4140201"/>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  </a:t>
            </a:r>
          </a:p>
        </p:txBody>
      </p:sp>
    </p:spTree>
    <p:extLst>
      <p:ext uri="{BB962C8B-B14F-4D97-AF65-F5344CB8AC3E}">
        <p14:creationId xmlns:p14="http://schemas.microsoft.com/office/powerpoint/2010/main" val="226252390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ull Scree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8CE27E-C285-451B-A77C-263BFE0008B0}"/>
              </a:ext>
            </a:extLst>
          </p:cNvPr>
          <p:cNvSpPr>
            <a:spLocks noGrp="1"/>
          </p:cNvSpPr>
          <p:nvPr>
            <p:ph sz="quarter" idx="10" hasCustomPrompt="1"/>
          </p:nvPr>
        </p:nvSpPr>
        <p:spPr>
          <a:xfrm>
            <a:off x="0" y="0"/>
            <a:ext cx="12192000" cy="6858000"/>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pic>
        <p:nvPicPr>
          <p:cNvPr id="2" name="Picture 1" descr="A black background with white text&#10;&#10;Description automatically generated">
            <a:extLst>
              <a:ext uri="{FF2B5EF4-FFF2-40B4-BE49-F238E27FC236}">
                <a16:creationId xmlns:a16="http://schemas.microsoft.com/office/drawing/2014/main" id="{F1004659-878D-40CD-9266-A6F503F0A71F}"/>
              </a:ext>
            </a:extLst>
          </p:cNvPr>
          <p:cNvPicPr>
            <a:picLocks noChangeAspect="1"/>
          </p:cNvPicPr>
          <p:nvPr userDrawn="1"/>
        </p:nvPicPr>
        <p:blipFill>
          <a:blip r:embed="rId2"/>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872682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01ED3059-823C-C33A-C340-7FA16A92AB0A}"/>
              </a:ext>
            </a:extLst>
          </p:cNvPr>
          <p:cNvPicPr>
            <a:picLocks noChangeAspect="1"/>
          </p:cNvPicPr>
          <p:nvPr userDrawn="1"/>
        </p:nvPicPr>
        <p:blipFill>
          <a:blip r:embed="rId2"/>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22048647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Innovation">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A16BF-A32E-B4B4-C36B-704FEE83C1CC}"/>
              </a:ext>
            </a:extLst>
          </p:cNvPr>
          <p:cNvPicPr>
            <a:picLocks noChangeAspect="1"/>
          </p:cNvPicPr>
          <p:nvPr userDrawn="1"/>
        </p:nvPicPr>
        <p:blipFill>
          <a:blip r:embed="rId2"/>
          <a:srcRect/>
          <a:stretch/>
        </p:blipFill>
        <p:spPr>
          <a:xfrm>
            <a:off x="2" y="-778"/>
            <a:ext cx="12191998" cy="6851902"/>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bg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1" name="Subtitle 2">
            <a:extLst>
              <a:ext uri="{FF2B5EF4-FFF2-40B4-BE49-F238E27FC236}">
                <a16:creationId xmlns:a16="http://schemas.microsoft.com/office/drawing/2014/main" id="{A396A789-7451-4357-A166-AA9000B9CBCB}"/>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pic>
        <p:nvPicPr>
          <p:cNvPr id="2" name="Picture 1" descr="A black background with white text&#10;&#10;Description automatically generated">
            <a:extLst>
              <a:ext uri="{FF2B5EF4-FFF2-40B4-BE49-F238E27FC236}">
                <a16:creationId xmlns:a16="http://schemas.microsoft.com/office/drawing/2014/main" id="{EA8F44F6-0D20-97E1-D3EC-6DA68C7346EE}"/>
              </a:ext>
            </a:extLst>
          </p:cNvPr>
          <p:cNvPicPr>
            <a:picLocks noChangeAspect="1"/>
          </p:cNvPicPr>
          <p:nvPr userDrawn="1"/>
        </p:nvPicPr>
        <p:blipFill>
          <a:blip r:embed="rId3"/>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3645681114"/>
      </p:ext>
    </p:extLst>
  </p:cSld>
  <p:clrMapOvr>
    <a:masterClrMapping/>
  </p:clrMapOvr>
  <p:extLst>
    <p:ext uri="{DCECCB84-F9BA-43D5-87BE-67443E8EF086}">
      <p15:sldGuideLst xmlns:p15="http://schemas.microsoft.com/office/powerpoint/2012/main">
        <p15:guide id="10" pos="744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393B23-F1F0-4CF0-9C5A-7968F3BEFBA2}"/>
              </a:ext>
            </a:extLst>
          </p:cNvPr>
          <p:cNvSpPr>
            <a:spLocks noGrp="1"/>
          </p:cNvSpPr>
          <p:nvPr>
            <p:ph sz="quarter" idx="11" hasCustomPrompt="1"/>
          </p:nvPr>
        </p:nvSpPr>
        <p:spPr>
          <a:xfrm>
            <a:off x="660400" y="1331912"/>
            <a:ext cx="10871200" cy="4840288"/>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71558F4A-0546-1F4C-8B00-F5F345EA9887}"/>
              </a:ext>
            </a:extLst>
          </p:cNvPr>
          <p:cNvSpPr>
            <a:spLocks noGrp="1"/>
          </p:cNvSpPr>
          <p:nvPr>
            <p:ph type="sldNum" sz="quarter" idx="13"/>
          </p:nvPr>
        </p:nvSpPr>
        <p:spPr/>
        <p:txBody>
          <a:bodyPr/>
          <a:lstStyle/>
          <a:p>
            <a:fld id="{9D269874-3913-3E4A-9285-BA6A0CAD74F5}" type="slidenum">
              <a:rPr lang="en-US" smtClean="0"/>
              <a:pPr/>
              <a:t>‹#›</a:t>
            </a:fld>
            <a:endParaRPr lang="en-US"/>
          </a:p>
        </p:txBody>
      </p:sp>
      <p:sp>
        <p:nvSpPr>
          <p:cNvPr id="6" name="Title 1">
            <a:extLst>
              <a:ext uri="{FF2B5EF4-FFF2-40B4-BE49-F238E27FC236}">
                <a16:creationId xmlns:a16="http://schemas.microsoft.com/office/drawing/2014/main" id="{805160FE-A132-F843-B0BF-209803987C40}"/>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1390826"/>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AB2FC8-015E-4797-93DB-0EEC7B1095D5}"/>
              </a:ext>
            </a:extLst>
          </p:cNvPr>
          <p:cNvSpPr/>
          <p:nvPr userDrawn="1"/>
        </p:nvSpPr>
        <p:spPr>
          <a:xfrm>
            <a:off x="0" y="3556964"/>
            <a:ext cx="121920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119" name="Text Placeholder 42">
            <a:extLst>
              <a:ext uri="{FF2B5EF4-FFF2-40B4-BE49-F238E27FC236}">
                <a16:creationId xmlns:a16="http://schemas.microsoft.com/office/drawing/2014/main" id="{68BB343D-703A-4BEF-AB1D-4560BA5AB34B}"/>
              </a:ext>
            </a:extLst>
          </p:cNvPr>
          <p:cNvSpPr>
            <a:spLocks noGrp="1"/>
          </p:cNvSpPr>
          <p:nvPr>
            <p:ph type="body" sz="quarter" idx="30" hasCustomPrompt="1"/>
          </p:nvPr>
        </p:nvSpPr>
        <p:spPr>
          <a:xfrm>
            <a:off x="2365184" y="4686806"/>
            <a:ext cx="1239076" cy="916850"/>
          </a:xfrm>
          <a:prstGeom prst="rect">
            <a:avLst/>
          </a:prstGeom>
          <a:ln w="12700">
            <a:noFill/>
          </a:ln>
        </p:spPr>
        <p:txBody>
          <a:bodyPr lIns="0" tIns="0" rIns="0" bIns="0" anchor="t"/>
          <a:lstStyle>
            <a:lvl1pPr marL="0" indent="0" algn="ctr">
              <a:lnSpc>
                <a:spcPct val="100000"/>
              </a:lnSpc>
              <a:spcBef>
                <a:spcPts val="0"/>
              </a:spcBef>
              <a:buNone/>
              <a:defRPr sz="1400" b="0">
                <a:solidFill>
                  <a:schemeClr val="bg1"/>
                </a:solidFill>
              </a:defRPr>
            </a:lvl1pPr>
          </a:lstStyle>
          <a:p>
            <a:pPr lvl="0"/>
            <a:r>
              <a:rPr lang="en-US"/>
              <a:t>Content</a:t>
            </a:r>
          </a:p>
        </p:txBody>
      </p:sp>
      <p:sp>
        <p:nvSpPr>
          <p:cNvPr id="120" name="Text Placeholder 42">
            <a:extLst>
              <a:ext uri="{FF2B5EF4-FFF2-40B4-BE49-F238E27FC236}">
                <a16:creationId xmlns:a16="http://schemas.microsoft.com/office/drawing/2014/main" id="{4E907E0C-DB16-44EE-B93F-B76D62679F78}"/>
              </a:ext>
            </a:extLst>
          </p:cNvPr>
          <p:cNvSpPr>
            <a:spLocks noGrp="1"/>
          </p:cNvSpPr>
          <p:nvPr>
            <p:ph type="body" sz="quarter" idx="31" hasCustomPrompt="1"/>
          </p:nvPr>
        </p:nvSpPr>
        <p:spPr>
          <a:xfrm>
            <a:off x="2365184" y="4370283"/>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2"/>
                </a:solidFill>
                <a:latin typeface="+mj-lt"/>
              </a:defRPr>
            </a:lvl1pPr>
          </a:lstStyle>
          <a:p>
            <a:pPr lvl="0"/>
            <a:r>
              <a:rPr lang="en-US"/>
              <a:t>Date</a:t>
            </a:r>
          </a:p>
        </p:txBody>
      </p:sp>
      <p:sp>
        <p:nvSpPr>
          <p:cNvPr id="121" name="Text Placeholder 42">
            <a:extLst>
              <a:ext uri="{FF2B5EF4-FFF2-40B4-BE49-F238E27FC236}">
                <a16:creationId xmlns:a16="http://schemas.microsoft.com/office/drawing/2014/main" id="{9EA252F2-5279-490F-8B7A-19EBE4CA7E2E}"/>
              </a:ext>
            </a:extLst>
          </p:cNvPr>
          <p:cNvSpPr>
            <a:spLocks noGrp="1"/>
          </p:cNvSpPr>
          <p:nvPr>
            <p:ph type="body" sz="quarter" idx="34" hasCustomPrompt="1"/>
          </p:nvPr>
        </p:nvSpPr>
        <p:spPr>
          <a:xfrm>
            <a:off x="5473330" y="4686806"/>
            <a:ext cx="1239076" cy="916850"/>
          </a:xfrm>
          <a:prstGeom prst="rect">
            <a:avLst/>
          </a:prstGeom>
          <a:ln w="12700">
            <a:noFill/>
          </a:ln>
        </p:spPr>
        <p:txBody>
          <a:bodyPr lIns="0" tIns="0" rIns="0" bIns="0" anchor="t"/>
          <a:lstStyle>
            <a:lvl1pPr marL="0" indent="0" algn="ctr">
              <a:lnSpc>
                <a:spcPct val="100000"/>
              </a:lnSpc>
              <a:spcBef>
                <a:spcPts val="0"/>
              </a:spcBef>
              <a:buNone/>
              <a:defRPr sz="1400" b="0">
                <a:solidFill>
                  <a:schemeClr val="bg1"/>
                </a:solidFill>
              </a:defRPr>
            </a:lvl1pPr>
          </a:lstStyle>
          <a:p>
            <a:pPr lvl="0"/>
            <a:r>
              <a:rPr lang="en-US"/>
              <a:t>Content</a:t>
            </a:r>
          </a:p>
        </p:txBody>
      </p:sp>
      <p:sp>
        <p:nvSpPr>
          <p:cNvPr id="122" name="Text Placeholder 42">
            <a:extLst>
              <a:ext uri="{FF2B5EF4-FFF2-40B4-BE49-F238E27FC236}">
                <a16:creationId xmlns:a16="http://schemas.microsoft.com/office/drawing/2014/main" id="{BFF2BB40-C403-47D9-8085-B6AEC1B4FB38}"/>
              </a:ext>
            </a:extLst>
          </p:cNvPr>
          <p:cNvSpPr>
            <a:spLocks noGrp="1"/>
          </p:cNvSpPr>
          <p:nvPr>
            <p:ph type="body" sz="quarter" idx="35" hasCustomPrompt="1"/>
          </p:nvPr>
        </p:nvSpPr>
        <p:spPr>
          <a:xfrm>
            <a:off x="5473330" y="4370283"/>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4"/>
                </a:solidFill>
                <a:latin typeface="+mj-lt"/>
              </a:defRPr>
            </a:lvl1pPr>
          </a:lstStyle>
          <a:p>
            <a:pPr lvl="0"/>
            <a:r>
              <a:rPr lang="en-US"/>
              <a:t>Date</a:t>
            </a:r>
          </a:p>
        </p:txBody>
      </p:sp>
      <p:sp>
        <p:nvSpPr>
          <p:cNvPr id="123" name="Text Placeholder 42">
            <a:extLst>
              <a:ext uri="{FF2B5EF4-FFF2-40B4-BE49-F238E27FC236}">
                <a16:creationId xmlns:a16="http://schemas.microsoft.com/office/drawing/2014/main" id="{C8F2413D-1871-49C8-8679-8AA970226A1A}"/>
              </a:ext>
            </a:extLst>
          </p:cNvPr>
          <p:cNvSpPr>
            <a:spLocks noGrp="1"/>
          </p:cNvSpPr>
          <p:nvPr>
            <p:ph type="body" sz="quarter" idx="40" hasCustomPrompt="1"/>
          </p:nvPr>
        </p:nvSpPr>
        <p:spPr>
          <a:xfrm>
            <a:off x="8581476" y="4686806"/>
            <a:ext cx="1239076" cy="916850"/>
          </a:xfrm>
          <a:prstGeom prst="rect">
            <a:avLst/>
          </a:prstGeom>
          <a:ln w="12700">
            <a:noFill/>
          </a:ln>
        </p:spPr>
        <p:txBody>
          <a:bodyPr lIns="0" tIns="0" rIns="0" bIns="0" anchor="t"/>
          <a:lstStyle>
            <a:lvl1pPr marL="0" indent="0" algn="ctr">
              <a:lnSpc>
                <a:spcPct val="100000"/>
              </a:lnSpc>
              <a:spcBef>
                <a:spcPts val="0"/>
              </a:spcBef>
              <a:buNone/>
              <a:defRPr sz="1400" b="0">
                <a:solidFill>
                  <a:schemeClr val="bg1"/>
                </a:solidFill>
              </a:defRPr>
            </a:lvl1pPr>
          </a:lstStyle>
          <a:p>
            <a:pPr lvl="0"/>
            <a:r>
              <a:rPr lang="en-US"/>
              <a:t>Content</a:t>
            </a:r>
          </a:p>
        </p:txBody>
      </p:sp>
      <p:sp>
        <p:nvSpPr>
          <p:cNvPr id="124" name="Text Placeholder 42">
            <a:extLst>
              <a:ext uri="{FF2B5EF4-FFF2-40B4-BE49-F238E27FC236}">
                <a16:creationId xmlns:a16="http://schemas.microsoft.com/office/drawing/2014/main" id="{645FD367-97DD-4B86-85BA-C5CFBBF7A65D}"/>
              </a:ext>
            </a:extLst>
          </p:cNvPr>
          <p:cNvSpPr>
            <a:spLocks noGrp="1"/>
          </p:cNvSpPr>
          <p:nvPr>
            <p:ph type="body" sz="quarter" idx="41" hasCustomPrompt="1"/>
          </p:nvPr>
        </p:nvSpPr>
        <p:spPr>
          <a:xfrm>
            <a:off x="8581476" y="4370283"/>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rgbClr val="C6579B"/>
                </a:solidFill>
                <a:latin typeface="+mj-lt"/>
              </a:defRPr>
            </a:lvl1pPr>
          </a:lstStyle>
          <a:p>
            <a:pPr lvl="0"/>
            <a:r>
              <a:rPr lang="en-US"/>
              <a:t>Date</a:t>
            </a:r>
          </a:p>
        </p:txBody>
      </p:sp>
      <p:sp>
        <p:nvSpPr>
          <p:cNvPr id="125" name="Text Placeholder 42">
            <a:extLst>
              <a:ext uri="{FF2B5EF4-FFF2-40B4-BE49-F238E27FC236}">
                <a16:creationId xmlns:a16="http://schemas.microsoft.com/office/drawing/2014/main" id="{30D86735-78D6-42CD-B53C-C40682932143}"/>
              </a:ext>
            </a:extLst>
          </p:cNvPr>
          <p:cNvSpPr>
            <a:spLocks noGrp="1"/>
          </p:cNvSpPr>
          <p:nvPr>
            <p:ph type="body" sz="quarter" idx="29" hasCustomPrompt="1"/>
          </p:nvPr>
        </p:nvSpPr>
        <p:spPr>
          <a:xfrm>
            <a:off x="811111" y="1553613"/>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bg1"/>
                </a:solidFill>
              </a:defRPr>
            </a:lvl1pPr>
          </a:lstStyle>
          <a:p>
            <a:pPr lvl="0"/>
            <a:r>
              <a:rPr lang="en-US"/>
              <a:t>Content</a:t>
            </a:r>
          </a:p>
        </p:txBody>
      </p:sp>
      <p:sp>
        <p:nvSpPr>
          <p:cNvPr id="126" name="Text Placeholder 42">
            <a:extLst>
              <a:ext uri="{FF2B5EF4-FFF2-40B4-BE49-F238E27FC236}">
                <a16:creationId xmlns:a16="http://schemas.microsoft.com/office/drawing/2014/main" id="{28320031-939D-4532-A0DE-8D5D3E3A830E}"/>
              </a:ext>
            </a:extLst>
          </p:cNvPr>
          <p:cNvSpPr>
            <a:spLocks noGrp="1"/>
          </p:cNvSpPr>
          <p:nvPr>
            <p:ph type="body" sz="quarter" idx="11" hasCustomPrompt="1"/>
          </p:nvPr>
        </p:nvSpPr>
        <p:spPr>
          <a:xfrm>
            <a:off x="811111" y="2511537"/>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rgbClr val="00B2AA"/>
                </a:solidFill>
                <a:latin typeface="+mj-lt"/>
              </a:defRPr>
            </a:lvl1pPr>
          </a:lstStyle>
          <a:p>
            <a:pPr lvl="0"/>
            <a:r>
              <a:rPr lang="en-US"/>
              <a:t>Date</a:t>
            </a:r>
          </a:p>
        </p:txBody>
      </p:sp>
      <p:sp>
        <p:nvSpPr>
          <p:cNvPr id="127" name="Text Placeholder 42">
            <a:extLst>
              <a:ext uri="{FF2B5EF4-FFF2-40B4-BE49-F238E27FC236}">
                <a16:creationId xmlns:a16="http://schemas.microsoft.com/office/drawing/2014/main" id="{D650FCD1-3F9F-47CB-A3C5-C2E9BCE6695A}"/>
              </a:ext>
            </a:extLst>
          </p:cNvPr>
          <p:cNvSpPr>
            <a:spLocks noGrp="1"/>
          </p:cNvSpPr>
          <p:nvPr>
            <p:ph type="body" sz="quarter" idx="32" hasCustomPrompt="1"/>
          </p:nvPr>
        </p:nvSpPr>
        <p:spPr>
          <a:xfrm>
            <a:off x="3919257" y="1553613"/>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bg1"/>
                </a:solidFill>
              </a:defRPr>
            </a:lvl1pPr>
          </a:lstStyle>
          <a:p>
            <a:pPr lvl="0"/>
            <a:r>
              <a:rPr lang="en-US"/>
              <a:t>Content</a:t>
            </a:r>
          </a:p>
        </p:txBody>
      </p:sp>
      <p:sp>
        <p:nvSpPr>
          <p:cNvPr id="128" name="Text Placeholder 42">
            <a:extLst>
              <a:ext uri="{FF2B5EF4-FFF2-40B4-BE49-F238E27FC236}">
                <a16:creationId xmlns:a16="http://schemas.microsoft.com/office/drawing/2014/main" id="{BB908772-59E7-46A7-948F-B18E98D9BDE8}"/>
              </a:ext>
            </a:extLst>
          </p:cNvPr>
          <p:cNvSpPr>
            <a:spLocks noGrp="1"/>
          </p:cNvSpPr>
          <p:nvPr>
            <p:ph type="body" sz="quarter" idx="33" hasCustomPrompt="1"/>
          </p:nvPr>
        </p:nvSpPr>
        <p:spPr>
          <a:xfrm>
            <a:off x="3919257" y="2511537"/>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3"/>
                </a:solidFill>
                <a:latin typeface="+mj-lt"/>
              </a:defRPr>
            </a:lvl1pPr>
          </a:lstStyle>
          <a:p>
            <a:pPr lvl="0"/>
            <a:r>
              <a:rPr lang="en-US"/>
              <a:t>Date</a:t>
            </a:r>
          </a:p>
        </p:txBody>
      </p:sp>
      <p:sp>
        <p:nvSpPr>
          <p:cNvPr id="129" name="Text Placeholder 42">
            <a:extLst>
              <a:ext uri="{FF2B5EF4-FFF2-40B4-BE49-F238E27FC236}">
                <a16:creationId xmlns:a16="http://schemas.microsoft.com/office/drawing/2014/main" id="{5AC11302-0352-41B5-B283-220921608987}"/>
              </a:ext>
            </a:extLst>
          </p:cNvPr>
          <p:cNvSpPr>
            <a:spLocks noGrp="1"/>
          </p:cNvSpPr>
          <p:nvPr>
            <p:ph type="body" sz="quarter" idx="36" hasCustomPrompt="1"/>
          </p:nvPr>
        </p:nvSpPr>
        <p:spPr>
          <a:xfrm>
            <a:off x="7027403" y="1553613"/>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bg1"/>
                </a:solidFill>
              </a:defRPr>
            </a:lvl1pPr>
          </a:lstStyle>
          <a:p>
            <a:pPr lvl="0"/>
            <a:r>
              <a:rPr lang="en-US"/>
              <a:t>Content</a:t>
            </a:r>
          </a:p>
        </p:txBody>
      </p:sp>
      <p:sp>
        <p:nvSpPr>
          <p:cNvPr id="130" name="Text Placeholder 42">
            <a:extLst>
              <a:ext uri="{FF2B5EF4-FFF2-40B4-BE49-F238E27FC236}">
                <a16:creationId xmlns:a16="http://schemas.microsoft.com/office/drawing/2014/main" id="{2AB50D90-044D-48E2-9239-DC0866B8F4C2}"/>
              </a:ext>
            </a:extLst>
          </p:cNvPr>
          <p:cNvSpPr>
            <a:spLocks noGrp="1"/>
          </p:cNvSpPr>
          <p:nvPr>
            <p:ph type="body" sz="quarter" idx="37" hasCustomPrompt="1"/>
          </p:nvPr>
        </p:nvSpPr>
        <p:spPr>
          <a:xfrm>
            <a:off x="7027403" y="2511537"/>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5"/>
                </a:solidFill>
                <a:latin typeface="+mj-lt"/>
              </a:defRPr>
            </a:lvl1pPr>
          </a:lstStyle>
          <a:p>
            <a:pPr lvl="0"/>
            <a:r>
              <a:rPr lang="en-US"/>
              <a:t>Date</a:t>
            </a:r>
          </a:p>
        </p:txBody>
      </p:sp>
      <p:sp>
        <p:nvSpPr>
          <p:cNvPr id="131" name="Text Placeholder 42">
            <a:extLst>
              <a:ext uri="{FF2B5EF4-FFF2-40B4-BE49-F238E27FC236}">
                <a16:creationId xmlns:a16="http://schemas.microsoft.com/office/drawing/2014/main" id="{2EF69715-8E2C-430F-996F-0996C17E9858}"/>
              </a:ext>
            </a:extLst>
          </p:cNvPr>
          <p:cNvSpPr>
            <a:spLocks noGrp="1"/>
          </p:cNvSpPr>
          <p:nvPr>
            <p:ph type="body" sz="quarter" idx="38" hasCustomPrompt="1"/>
          </p:nvPr>
        </p:nvSpPr>
        <p:spPr>
          <a:xfrm>
            <a:off x="10135549" y="1553613"/>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bg1"/>
                </a:solidFill>
              </a:defRPr>
            </a:lvl1pPr>
          </a:lstStyle>
          <a:p>
            <a:pPr lvl="0"/>
            <a:r>
              <a:rPr lang="en-US"/>
              <a:t>Content</a:t>
            </a:r>
          </a:p>
        </p:txBody>
      </p:sp>
      <p:sp>
        <p:nvSpPr>
          <p:cNvPr id="132" name="Text Placeholder 42">
            <a:extLst>
              <a:ext uri="{FF2B5EF4-FFF2-40B4-BE49-F238E27FC236}">
                <a16:creationId xmlns:a16="http://schemas.microsoft.com/office/drawing/2014/main" id="{D6F708A2-1DC4-4BF5-B785-01D4A1AEC6BA}"/>
              </a:ext>
            </a:extLst>
          </p:cNvPr>
          <p:cNvSpPr>
            <a:spLocks noGrp="1"/>
          </p:cNvSpPr>
          <p:nvPr>
            <p:ph type="body" sz="quarter" idx="39" hasCustomPrompt="1"/>
          </p:nvPr>
        </p:nvSpPr>
        <p:spPr>
          <a:xfrm>
            <a:off x="10135549" y="2511537"/>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bg2"/>
                </a:solidFill>
                <a:latin typeface="+mj-lt"/>
              </a:defRPr>
            </a:lvl1pPr>
          </a:lstStyle>
          <a:p>
            <a:pPr lvl="0"/>
            <a:r>
              <a:rPr lang="en-US"/>
              <a:t>Date</a:t>
            </a:r>
          </a:p>
        </p:txBody>
      </p:sp>
      <p:sp>
        <p:nvSpPr>
          <p:cNvPr id="5" name="Slide Number Placeholder 4">
            <a:extLst>
              <a:ext uri="{FF2B5EF4-FFF2-40B4-BE49-F238E27FC236}">
                <a16:creationId xmlns:a16="http://schemas.microsoft.com/office/drawing/2014/main" id="{13E78059-5AB9-2A45-B063-A34B13A7067C}"/>
              </a:ext>
            </a:extLst>
          </p:cNvPr>
          <p:cNvSpPr>
            <a:spLocks noGrp="1"/>
          </p:cNvSpPr>
          <p:nvPr>
            <p:ph type="sldNum" sz="quarter" idx="43"/>
          </p:nvPr>
        </p:nvSpPr>
        <p:spPr/>
        <p:txBody>
          <a:bodyPr/>
          <a:lstStyle/>
          <a:p>
            <a:fld id="{9D269874-3913-3E4A-9285-BA6A0CAD74F5}" type="slidenum">
              <a:rPr lang="en-US" smtClean="0"/>
              <a:pPr/>
              <a:t>‹#›</a:t>
            </a:fld>
            <a:endParaRPr lang="en-US"/>
          </a:p>
        </p:txBody>
      </p:sp>
      <p:sp>
        <p:nvSpPr>
          <p:cNvPr id="20" name="Title 1">
            <a:extLst>
              <a:ext uri="{FF2B5EF4-FFF2-40B4-BE49-F238E27FC236}">
                <a16:creationId xmlns:a16="http://schemas.microsoft.com/office/drawing/2014/main" id="{3C60A60D-9EB0-F54D-A31F-0A809B7621CC}"/>
              </a:ext>
            </a:extLst>
          </p:cNvPr>
          <p:cNvSpPr>
            <a:spLocks noGrp="1"/>
          </p:cNvSpPr>
          <p:nvPr>
            <p:ph type="title"/>
          </p:nvPr>
        </p:nvSpPr>
        <p:spPr>
          <a:xfrm>
            <a:off x="660400" y="398966"/>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38842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Subtitle, and Content">
    <p:bg>
      <p:bgPr>
        <a:solidFill>
          <a:schemeClr val="tx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86AF57-8308-49A5-ABCA-3BC86ECCDB04}"/>
              </a:ext>
            </a:extLst>
          </p:cNvPr>
          <p:cNvSpPr>
            <a:spLocks noGrp="1"/>
          </p:cNvSpPr>
          <p:nvPr>
            <p:ph sz="quarter" idx="11" hasCustomPrompt="1"/>
          </p:nvPr>
        </p:nvSpPr>
        <p:spPr>
          <a:xfrm>
            <a:off x="660400" y="1777999"/>
            <a:ext cx="10871200" cy="419100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icon to add image, chart, object or SmartArt</a:t>
            </a:r>
          </a:p>
        </p:txBody>
      </p:sp>
      <p:sp>
        <p:nvSpPr>
          <p:cNvPr id="6" name="Text Placeholder 2">
            <a:extLst>
              <a:ext uri="{FF2B5EF4-FFF2-40B4-BE49-F238E27FC236}">
                <a16:creationId xmlns:a16="http://schemas.microsoft.com/office/drawing/2014/main" id="{9297896E-74BC-4B67-BDB8-436C290E7796}"/>
              </a:ext>
            </a:extLst>
          </p:cNvPr>
          <p:cNvSpPr>
            <a:spLocks noGrp="1"/>
          </p:cNvSpPr>
          <p:nvPr>
            <p:ph type="body" sz="quarter" idx="10" hasCustomPrompt="1"/>
          </p:nvPr>
        </p:nvSpPr>
        <p:spPr>
          <a:xfrm>
            <a:off x="660400" y="1320800"/>
            <a:ext cx="10871200" cy="275665"/>
          </a:xfrm>
          <a:prstGeom prst="rect">
            <a:avLst/>
          </a:prstGeom>
        </p:spPr>
        <p:txBody>
          <a:bodyPr/>
          <a:lstStyle>
            <a:lvl1pPr marL="0" indent="0">
              <a:lnSpc>
                <a:spcPct val="80000"/>
              </a:lnSpc>
              <a:spcBef>
                <a:spcPts val="0"/>
              </a:spcBef>
              <a:buNone/>
              <a:defRPr sz="2400" b="0">
                <a:solidFill>
                  <a:schemeClr val="accent1"/>
                </a:solidFill>
              </a:defRPr>
            </a:lvl1pPr>
          </a:lstStyle>
          <a:p>
            <a:pPr lvl="0"/>
            <a:r>
              <a:rPr lang="en-US" err="1"/>
              <a:t>Subheadline</a:t>
            </a:r>
            <a:endParaRPr lang="en-US"/>
          </a:p>
        </p:txBody>
      </p:sp>
      <p:sp>
        <p:nvSpPr>
          <p:cNvPr id="5" name="Slide Number Placeholder 4">
            <a:extLst>
              <a:ext uri="{FF2B5EF4-FFF2-40B4-BE49-F238E27FC236}">
                <a16:creationId xmlns:a16="http://schemas.microsoft.com/office/drawing/2014/main" id="{0A8DBA30-0C31-AB4F-A7DF-193A832F1EBA}"/>
              </a:ext>
            </a:extLst>
          </p:cNvPr>
          <p:cNvSpPr>
            <a:spLocks noGrp="1"/>
          </p:cNvSpPr>
          <p:nvPr>
            <p:ph type="sldNum" sz="quarter" idx="13"/>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4F5E2B15-DDBC-AD43-9075-7DE904B342BF}"/>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31981957"/>
      </p:ext>
    </p:extLst>
  </p:cSld>
  <p:clrMapOvr>
    <a:masterClrMapping/>
  </p:clrMapOvr>
  <p:extLst>
    <p:ext uri="{DCECCB84-F9BA-43D5-87BE-67443E8EF086}">
      <p15:sldGuideLst xmlns:p15="http://schemas.microsoft.com/office/powerpoint/2012/main">
        <p15:guide id="1" orient="horz" pos="96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12152E-14F7-2943-A2CD-F4F82AA1AA51}"/>
              </a:ext>
            </a:extLst>
          </p:cNvPr>
          <p:cNvSpPr>
            <a:spLocks noGrp="1"/>
          </p:cNvSpPr>
          <p:nvPr>
            <p:ph type="sldNum" sz="quarter" idx="88"/>
          </p:nvPr>
        </p:nvSpPr>
        <p:spPr/>
        <p:txBody>
          <a:bodyPr/>
          <a:lstStyle/>
          <a:p>
            <a:fld id="{9D269874-3913-3E4A-9285-BA6A0CAD74F5}" type="slidenum">
              <a:rPr lang="en-US" smtClean="0"/>
              <a:pPr/>
              <a:t>‹#›</a:t>
            </a:fld>
            <a:endParaRPr lang="en-US"/>
          </a:p>
        </p:txBody>
      </p:sp>
      <p:sp>
        <p:nvSpPr>
          <p:cNvPr id="30" name="Text Placeholder 9">
            <a:extLst>
              <a:ext uri="{FF2B5EF4-FFF2-40B4-BE49-F238E27FC236}">
                <a16:creationId xmlns:a16="http://schemas.microsoft.com/office/drawing/2014/main" id="{9D76FEA4-E478-6140-8E99-3FC9338121EE}"/>
              </a:ext>
            </a:extLst>
          </p:cNvPr>
          <p:cNvSpPr>
            <a:spLocks noGrp="1"/>
          </p:cNvSpPr>
          <p:nvPr>
            <p:ph type="body" sz="quarter" idx="40"/>
          </p:nvPr>
        </p:nvSpPr>
        <p:spPr>
          <a:xfrm>
            <a:off x="1769565" y="1598013"/>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86F13B20-5150-8247-B7A8-74FD10023245}"/>
              </a:ext>
            </a:extLst>
          </p:cNvPr>
          <p:cNvSpPr>
            <a:spLocks noGrp="1"/>
          </p:cNvSpPr>
          <p:nvPr>
            <p:ph type="body" sz="quarter" idx="41"/>
          </p:nvPr>
        </p:nvSpPr>
        <p:spPr>
          <a:xfrm>
            <a:off x="1769565" y="1954185"/>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32" name="Text Placeholder 4">
            <a:extLst>
              <a:ext uri="{FF2B5EF4-FFF2-40B4-BE49-F238E27FC236}">
                <a16:creationId xmlns:a16="http://schemas.microsoft.com/office/drawing/2014/main" id="{6F67F0D9-A1E9-1A4C-B52E-38310F709D48}"/>
              </a:ext>
            </a:extLst>
          </p:cNvPr>
          <p:cNvSpPr>
            <a:spLocks noGrp="1"/>
          </p:cNvSpPr>
          <p:nvPr>
            <p:ph type="body" sz="quarter" idx="50" hasCustomPrompt="1"/>
          </p:nvPr>
        </p:nvSpPr>
        <p:spPr>
          <a:xfrm>
            <a:off x="660400" y="1598013"/>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33" name="Text Placeholder 9">
            <a:extLst>
              <a:ext uri="{FF2B5EF4-FFF2-40B4-BE49-F238E27FC236}">
                <a16:creationId xmlns:a16="http://schemas.microsoft.com/office/drawing/2014/main" id="{2B9CC53A-2577-BB42-8BCD-F75F6A9FECFF}"/>
              </a:ext>
            </a:extLst>
          </p:cNvPr>
          <p:cNvSpPr>
            <a:spLocks noGrp="1"/>
          </p:cNvSpPr>
          <p:nvPr>
            <p:ph type="body" sz="quarter" idx="54"/>
          </p:nvPr>
        </p:nvSpPr>
        <p:spPr>
          <a:xfrm>
            <a:off x="1769565" y="2668808"/>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34" name="Text Placeholder 9">
            <a:extLst>
              <a:ext uri="{FF2B5EF4-FFF2-40B4-BE49-F238E27FC236}">
                <a16:creationId xmlns:a16="http://schemas.microsoft.com/office/drawing/2014/main" id="{05640DA0-84F6-BF41-B1A0-D1BE8E6CA20E}"/>
              </a:ext>
            </a:extLst>
          </p:cNvPr>
          <p:cNvSpPr>
            <a:spLocks noGrp="1"/>
          </p:cNvSpPr>
          <p:nvPr>
            <p:ph type="body" sz="quarter" idx="55"/>
          </p:nvPr>
        </p:nvSpPr>
        <p:spPr>
          <a:xfrm>
            <a:off x="1769565" y="3024980"/>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35" name="Text Placeholder 4">
            <a:extLst>
              <a:ext uri="{FF2B5EF4-FFF2-40B4-BE49-F238E27FC236}">
                <a16:creationId xmlns:a16="http://schemas.microsoft.com/office/drawing/2014/main" id="{86B02D3C-A219-2747-847F-159DA12EFBEB}"/>
              </a:ext>
            </a:extLst>
          </p:cNvPr>
          <p:cNvSpPr>
            <a:spLocks noGrp="1"/>
          </p:cNvSpPr>
          <p:nvPr>
            <p:ph type="body" sz="quarter" idx="56" hasCustomPrompt="1"/>
          </p:nvPr>
        </p:nvSpPr>
        <p:spPr>
          <a:xfrm>
            <a:off x="660400" y="2673940"/>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36" name="Text Placeholder 9">
            <a:extLst>
              <a:ext uri="{FF2B5EF4-FFF2-40B4-BE49-F238E27FC236}">
                <a16:creationId xmlns:a16="http://schemas.microsoft.com/office/drawing/2014/main" id="{30689DF5-9B84-E34F-A9A9-23791FAE6BE8}"/>
              </a:ext>
            </a:extLst>
          </p:cNvPr>
          <p:cNvSpPr>
            <a:spLocks noGrp="1"/>
          </p:cNvSpPr>
          <p:nvPr>
            <p:ph type="body" sz="quarter" idx="60"/>
          </p:nvPr>
        </p:nvSpPr>
        <p:spPr>
          <a:xfrm>
            <a:off x="1769565" y="3749867"/>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37" name="Text Placeholder 9">
            <a:extLst>
              <a:ext uri="{FF2B5EF4-FFF2-40B4-BE49-F238E27FC236}">
                <a16:creationId xmlns:a16="http://schemas.microsoft.com/office/drawing/2014/main" id="{49554CD1-C933-8942-9EE9-B63C22E9D2A3}"/>
              </a:ext>
            </a:extLst>
          </p:cNvPr>
          <p:cNvSpPr>
            <a:spLocks noGrp="1"/>
          </p:cNvSpPr>
          <p:nvPr>
            <p:ph type="body" sz="quarter" idx="61"/>
          </p:nvPr>
        </p:nvSpPr>
        <p:spPr>
          <a:xfrm>
            <a:off x="1769565" y="4106039"/>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38" name="Text Placeholder 4">
            <a:extLst>
              <a:ext uri="{FF2B5EF4-FFF2-40B4-BE49-F238E27FC236}">
                <a16:creationId xmlns:a16="http://schemas.microsoft.com/office/drawing/2014/main" id="{EEEC8505-015C-F640-BC9A-D1B17FBB7E0A}"/>
              </a:ext>
            </a:extLst>
          </p:cNvPr>
          <p:cNvSpPr>
            <a:spLocks noGrp="1"/>
          </p:cNvSpPr>
          <p:nvPr>
            <p:ph type="body" sz="quarter" idx="62" hasCustomPrompt="1"/>
          </p:nvPr>
        </p:nvSpPr>
        <p:spPr>
          <a:xfrm>
            <a:off x="660400" y="3749867"/>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39" name="Text Placeholder 9">
            <a:extLst>
              <a:ext uri="{FF2B5EF4-FFF2-40B4-BE49-F238E27FC236}">
                <a16:creationId xmlns:a16="http://schemas.microsoft.com/office/drawing/2014/main" id="{8D0F0371-A0AC-3C47-B53A-11C6C7666C59}"/>
              </a:ext>
            </a:extLst>
          </p:cNvPr>
          <p:cNvSpPr>
            <a:spLocks noGrp="1"/>
          </p:cNvSpPr>
          <p:nvPr>
            <p:ph type="body" sz="quarter" idx="66"/>
          </p:nvPr>
        </p:nvSpPr>
        <p:spPr>
          <a:xfrm>
            <a:off x="1769565" y="4820662"/>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40" name="Text Placeholder 9">
            <a:extLst>
              <a:ext uri="{FF2B5EF4-FFF2-40B4-BE49-F238E27FC236}">
                <a16:creationId xmlns:a16="http://schemas.microsoft.com/office/drawing/2014/main" id="{8CF132AF-C5D6-8D46-904D-95CF4C1CC5D2}"/>
              </a:ext>
            </a:extLst>
          </p:cNvPr>
          <p:cNvSpPr>
            <a:spLocks noGrp="1"/>
          </p:cNvSpPr>
          <p:nvPr>
            <p:ph type="body" sz="quarter" idx="67"/>
          </p:nvPr>
        </p:nvSpPr>
        <p:spPr>
          <a:xfrm>
            <a:off x="1769565" y="5176834"/>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41" name="Text Placeholder 4">
            <a:extLst>
              <a:ext uri="{FF2B5EF4-FFF2-40B4-BE49-F238E27FC236}">
                <a16:creationId xmlns:a16="http://schemas.microsoft.com/office/drawing/2014/main" id="{06B01A5F-1FE9-F342-ADB0-2984D1A12599}"/>
              </a:ext>
            </a:extLst>
          </p:cNvPr>
          <p:cNvSpPr>
            <a:spLocks noGrp="1"/>
          </p:cNvSpPr>
          <p:nvPr>
            <p:ph type="body" sz="quarter" idx="68" hasCustomPrompt="1"/>
          </p:nvPr>
        </p:nvSpPr>
        <p:spPr>
          <a:xfrm>
            <a:off x="660400" y="4825794"/>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42" name="Text Placeholder 9">
            <a:extLst>
              <a:ext uri="{FF2B5EF4-FFF2-40B4-BE49-F238E27FC236}">
                <a16:creationId xmlns:a16="http://schemas.microsoft.com/office/drawing/2014/main" id="{D1C5769E-E114-534C-B66A-4F5767A73BE9}"/>
              </a:ext>
            </a:extLst>
          </p:cNvPr>
          <p:cNvSpPr>
            <a:spLocks noGrp="1"/>
          </p:cNvSpPr>
          <p:nvPr>
            <p:ph type="body" sz="quarter" idx="75"/>
          </p:nvPr>
        </p:nvSpPr>
        <p:spPr>
          <a:xfrm>
            <a:off x="7375060" y="1598013"/>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43" name="Text Placeholder 9">
            <a:extLst>
              <a:ext uri="{FF2B5EF4-FFF2-40B4-BE49-F238E27FC236}">
                <a16:creationId xmlns:a16="http://schemas.microsoft.com/office/drawing/2014/main" id="{F50D4C72-03E2-7E4C-BBB2-35DCC5C26509}"/>
              </a:ext>
            </a:extLst>
          </p:cNvPr>
          <p:cNvSpPr>
            <a:spLocks noGrp="1"/>
          </p:cNvSpPr>
          <p:nvPr>
            <p:ph type="body" sz="quarter" idx="76"/>
          </p:nvPr>
        </p:nvSpPr>
        <p:spPr>
          <a:xfrm>
            <a:off x="7375060" y="1954185"/>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44" name="Text Placeholder 4">
            <a:extLst>
              <a:ext uri="{FF2B5EF4-FFF2-40B4-BE49-F238E27FC236}">
                <a16:creationId xmlns:a16="http://schemas.microsoft.com/office/drawing/2014/main" id="{302ECDF0-4591-2447-9751-1BE682D3F868}"/>
              </a:ext>
            </a:extLst>
          </p:cNvPr>
          <p:cNvSpPr>
            <a:spLocks noGrp="1"/>
          </p:cNvSpPr>
          <p:nvPr>
            <p:ph type="body" sz="quarter" idx="77" hasCustomPrompt="1"/>
          </p:nvPr>
        </p:nvSpPr>
        <p:spPr>
          <a:xfrm>
            <a:off x="6265895" y="1598013"/>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45" name="Text Placeholder 9">
            <a:extLst>
              <a:ext uri="{FF2B5EF4-FFF2-40B4-BE49-F238E27FC236}">
                <a16:creationId xmlns:a16="http://schemas.microsoft.com/office/drawing/2014/main" id="{C552D7CF-572F-A946-81C9-D41B6C2B662B}"/>
              </a:ext>
            </a:extLst>
          </p:cNvPr>
          <p:cNvSpPr>
            <a:spLocks noGrp="1"/>
          </p:cNvSpPr>
          <p:nvPr>
            <p:ph type="body" sz="quarter" idx="78"/>
          </p:nvPr>
        </p:nvSpPr>
        <p:spPr>
          <a:xfrm>
            <a:off x="7375060" y="2668808"/>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46" name="Text Placeholder 9">
            <a:extLst>
              <a:ext uri="{FF2B5EF4-FFF2-40B4-BE49-F238E27FC236}">
                <a16:creationId xmlns:a16="http://schemas.microsoft.com/office/drawing/2014/main" id="{92EF90DD-8741-DD40-9C38-0C1C3DC9C836}"/>
              </a:ext>
            </a:extLst>
          </p:cNvPr>
          <p:cNvSpPr>
            <a:spLocks noGrp="1"/>
          </p:cNvSpPr>
          <p:nvPr>
            <p:ph type="body" sz="quarter" idx="79"/>
          </p:nvPr>
        </p:nvSpPr>
        <p:spPr>
          <a:xfrm>
            <a:off x="7375060" y="3024980"/>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47" name="Text Placeholder 4">
            <a:extLst>
              <a:ext uri="{FF2B5EF4-FFF2-40B4-BE49-F238E27FC236}">
                <a16:creationId xmlns:a16="http://schemas.microsoft.com/office/drawing/2014/main" id="{DFDDCB7C-E3FE-9A4D-B785-B1820AA56485}"/>
              </a:ext>
            </a:extLst>
          </p:cNvPr>
          <p:cNvSpPr>
            <a:spLocks noGrp="1"/>
          </p:cNvSpPr>
          <p:nvPr>
            <p:ph type="body" sz="quarter" idx="80" hasCustomPrompt="1"/>
          </p:nvPr>
        </p:nvSpPr>
        <p:spPr>
          <a:xfrm>
            <a:off x="6265895" y="2673940"/>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48" name="Text Placeholder 9">
            <a:extLst>
              <a:ext uri="{FF2B5EF4-FFF2-40B4-BE49-F238E27FC236}">
                <a16:creationId xmlns:a16="http://schemas.microsoft.com/office/drawing/2014/main" id="{F32EBA3A-2C51-484C-9DF9-8BD141DC353A}"/>
              </a:ext>
            </a:extLst>
          </p:cNvPr>
          <p:cNvSpPr>
            <a:spLocks noGrp="1"/>
          </p:cNvSpPr>
          <p:nvPr>
            <p:ph type="body" sz="quarter" idx="81"/>
          </p:nvPr>
        </p:nvSpPr>
        <p:spPr>
          <a:xfrm>
            <a:off x="7375060" y="3749867"/>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49" name="Text Placeholder 9">
            <a:extLst>
              <a:ext uri="{FF2B5EF4-FFF2-40B4-BE49-F238E27FC236}">
                <a16:creationId xmlns:a16="http://schemas.microsoft.com/office/drawing/2014/main" id="{8AB2E07F-043D-2541-BE74-4C3AC1B8B6F0}"/>
              </a:ext>
            </a:extLst>
          </p:cNvPr>
          <p:cNvSpPr>
            <a:spLocks noGrp="1"/>
          </p:cNvSpPr>
          <p:nvPr>
            <p:ph type="body" sz="quarter" idx="82"/>
          </p:nvPr>
        </p:nvSpPr>
        <p:spPr>
          <a:xfrm>
            <a:off x="7375060" y="4106039"/>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50" name="Text Placeholder 4">
            <a:extLst>
              <a:ext uri="{FF2B5EF4-FFF2-40B4-BE49-F238E27FC236}">
                <a16:creationId xmlns:a16="http://schemas.microsoft.com/office/drawing/2014/main" id="{95B465AD-DEE4-9B4D-AA74-B48E88F3F55E}"/>
              </a:ext>
            </a:extLst>
          </p:cNvPr>
          <p:cNvSpPr>
            <a:spLocks noGrp="1"/>
          </p:cNvSpPr>
          <p:nvPr>
            <p:ph type="body" sz="quarter" idx="83" hasCustomPrompt="1"/>
          </p:nvPr>
        </p:nvSpPr>
        <p:spPr>
          <a:xfrm>
            <a:off x="6265895" y="3749867"/>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51" name="Text Placeholder 9">
            <a:extLst>
              <a:ext uri="{FF2B5EF4-FFF2-40B4-BE49-F238E27FC236}">
                <a16:creationId xmlns:a16="http://schemas.microsoft.com/office/drawing/2014/main" id="{CE27A615-B2A2-774C-A773-AE9A61B4933F}"/>
              </a:ext>
            </a:extLst>
          </p:cNvPr>
          <p:cNvSpPr>
            <a:spLocks noGrp="1"/>
          </p:cNvSpPr>
          <p:nvPr>
            <p:ph type="body" sz="quarter" idx="84"/>
          </p:nvPr>
        </p:nvSpPr>
        <p:spPr>
          <a:xfrm>
            <a:off x="7375060" y="4820662"/>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52" name="Text Placeholder 9">
            <a:extLst>
              <a:ext uri="{FF2B5EF4-FFF2-40B4-BE49-F238E27FC236}">
                <a16:creationId xmlns:a16="http://schemas.microsoft.com/office/drawing/2014/main" id="{5474AD45-B073-8340-86CA-77FBCC66CD56}"/>
              </a:ext>
            </a:extLst>
          </p:cNvPr>
          <p:cNvSpPr>
            <a:spLocks noGrp="1"/>
          </p:cNvSpPr>
          <p:nvPr>
            <p:ph type="body" sz="quarter" idx="85"/>
          </p:nvPr>
        </p:nvSpPr>
        <p:spPr>
          <a:xfrm>
            <a:off x="7375060" y="5176834"/>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53" name="Text Placeholder 4">
            <a:extLst>
              <a:ext uri="{FF2B5EF4-FFF2-40B4-BE49-F238E27FC236}">
                <a16:creationId xmlns:a16="http://schemas.microsoft.com/office/drawing/2014/main" id="{B0B525CE-EAED-CD40-B7D7-E66F6A98C2F5}"/>
              </a:ext>
            </a:extLst>
          </p:cNvPr>
          <p:cNvSpPr>
            <a:spLocks noGrp="1"/>
          </p:cNvSpPr>
          <p:nvPr>
            <p:ph type="body" sz="quarter" idx="86" hasCustomPrompt="1"/>
          </p:nvPr>
        </p:nvSpPr>
        <p:spPr>
          <a:xfrm>
            <a:off x="6265895" y="4825794"/>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54" name="Title 1">
            <a:extLst>
              <a:ext uri="{FF2B5EF4-FFF2-40B4-BE49-F238E27FC236}">
                <a16:creationId xmlns:a16="http://schemas.microsoft.com/office/drawing/2014/main" id="{F2340808-1821-814D-980C-7AEAC9272A06}"/>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59563054"/>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Divider Crew Roadmap">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4DD05-5C5E-F454-81F3-67CD27C1E6C7}"/>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a:srcRect/>
          <a:stretch/>
        </p:blipFill>
        <p:spPr>
          <a:xfrm>
            <a:off x="258418" y="5518555"/>
            <a:ext cx="2694373" cy="1332570"/>
          </a:xfrm>
          <a:prstGeom prst="rect">
            <a:avLst/>
          </a:prstGeom>
        </p:spPr>
      </p:pic>
    </p:spTree>
    <p:extLst>
      <p:ext uri="{BB962C8B-B14F-4D97-AF65-F5344CB8AC3E}">
        <p14:creationId xmlns:p14="http://schemas.microsoft.com/office/powerpoint/2010/main" val="29744489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lumn Content with Objec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1" y="1317624"/>
            <a:ext cx="5207000" cy="4854575"/>
          </a:xfrm>
          <a:prstGeom prst="rect">
            <a:avLst/>
          </a:prstGeo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100">
                <a:solidFill>
                  <a:schemeClr val="tx2"/>
                </a:solidFill>
              </a:defRPr>
            </a:lvl5pPr>
          </a:lstStyle>
          <a:p>
            <a:pPr lvl="0"/>
            <a:r>
              <a:rPr lang="en-US"/>
              <a:t>Click icon to add image, chart, object or SmartArt</a:t>
            </a:r>
          </a:p>
        </p:txBody>
      </p:sp>
      <p:sp>
        <p:nvSpPr>
          <p:cNvPr id="8" name="Content Placeholder 2">
            <a:extLst>
              <a:ext uri="{FF2B5EF4-FFF2-40B4-BE49-F238E27FC236}">
                <a16:creationId xmlns:a16="http://schemas.microsoft.com/office/drawing/2014/main" id="{3D5B44F0-F25B-4C72-9E6C-593FE2CFA5E3}"/>
              </a:ext>
            </a:extLst>
          </p:cNvPr>
          <p:cNvSpPr>
            <a:spLocks noGrp="1"/>
          </p:cNvSpPr>
          <p:nvPr>
            <p:ph sz="quarter" idx="13" hasCustomPrompt="1"/>
          </p:nvPr>
        </p:nvSpPr>
        <p:spPr>
          <a:xfrm>
            <a:off x="6324601" y="0"/>
            <a:ext cx="5842000" cy="6858000"/>
          </a:xfrm>
          <a:prstGeom prst="rect">
            <a:avLst/>
          </a:prstGeom>
        </p:spPr>
        <p:txBody>
          <a:bodyPr tIns="182880" anchor="t">
            <a:normAutofit/>
          </a:bodyPr>
          <a:lstStyle>
            <a:lvl1pPr marL="0" indent="0" algn="ctr">
              <a:buNone/>
              <a:defRPr sz="1800">
                <a:solidFill>
                  <a:schemeClr val="bg2"/>
                </a:solidFill>
              </a:defRPr>
            </a:lvl1pPr>
          </a:lstStyle>
          <a:p>
            <a:pPr lvl="0"/>
            <a:r>
              <a:rPr lang="en-US"/>
              <a:t>Click icon to add image, chart, </a:t>
            </a:r>
            <a:br>
              <a:rPr lang="en-US"/>
            </a:br>
            <a:r>
              <a:rPr lang="en-US"/>
              <a:t>object or SmartArt</a:t>
            </a:r>
          </a:p>
        </p:txBody>
      </p:sp>
      <p:sp>
        <p:nvSpPr>
          <p:cNvPr id="10" name="Title 1">
            <a:extLst>
              <a:ext uri="{FF2B5EF4-FFF2-40B4-BE49-F238E27FC236}">
                <a16:creationId xmlns:a16="http://schemas.microsoft.com/office/drawing/2014/main" id="{C4D5F225-2746-9F45-B98D-E7202790F8EE}"/>
              </a:ext>
            </a:extLst>
          </p:cNvPr>
          <p:cNvSpPr>
            <a:spLocks noGrp="1"/>
          </p:cNvSpPr>
          <p:nvPr>
            <p:ph type="title"/>
          </p:nvPr>
        </p:nvSpPr>
        <p:spPr>
          <a:xfrm>
            <a:off x="660400" y="403225"/>
            <a:ext cx="5207001" cy="838200"/>
          </a:xfrm>
          <a:prstGeom prst="rect">
            <a:avLst/>
          </a:prstGeom>
        </p:spPr>
        <p:txBody>
          <a:bodyPr/>
          <a:lstStyle/>
          <a:p>
            <a:r>
              <a:rPr lang="en-US"/>
              <a:t>Click to edit Master title style</a:t>
            </a:r>
          </a:p>
        </p:txBody>
      </p:sp>
      <p:pic>
        <p:nvPicPr>
          <p:cNvPr id="2" name="Picture 1">
            <a:extLst>
              <a:ext uri="{FF2B5EF4-FFF2-40B4-BE49-F238E27FC236}">
                <a16:creationId xmlns:a16="http://schemas.microsoft.com/office/drawing/2014/main" id="{C2556C3F-9A35-634E-0A14-9CA6B4CA8644}"/>
              </a:ext>
            </a:extLst>
          </p:cNvPr>
          <p:cNvPicPr>
            <a:picLocks noChangeAspect="1"/>
          </p:cNvPicPr>
          <p:nvPr userDrawn="1"/>
        </p:nvPicPr>
        <p:blipFill>
          <a:blip r:embed="rId2"/>
          <a:srcRect/>
          <a:stretch/>
        </p:blipFill>
        <p:spPr>
          <a:xfrm>
            <a:off x="429202" y="6185746"/>
            <a:ext cx="1345354" cy="665379"/>
          </a:xfrm>
          <a:prstGeom prst="rect">
            <a:avLst/>
          </a:prstGeom>
        </p:spPr>
      </p:pic>
    </p:spTree>
    <p:extLst>
      <p:ext uri="{BB962C8B-B14F-4D97-AF65-F5344CB8AC3E}">
        <p14:creationId xmlns:p14="http://schemas.microsoft.com/office/powerpoint/2010/main" val="3423612957"/>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Crew Safety">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22CE22-18C3-2F67-7FFB-7FFCA6771389}"/>
              </a:ext>
            </a:extLst>
          </p:cNvPr>
          <p:cNvPicPr>
            <a:picLocks noChangeAspect="1"/>
          </p:cNvPicPr>
          <p:nvPr userDrawn="1"/>
        </p:nvPicPr>
        <p:blipFill>
          <a:blip r:embed="rId2"/>
          <a:srcRect/>
          <a:stretch/>
        </p:blipFill>
        <p:spPr>
          <a:xfrm>
            <a:off x="5422" y="3048"/>
            <a:ext cx="12186581" cy="6854952"/>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tx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2" name="Subtitle 2">
            <a:extLst>
              <a:ext uri="{FF2B5EF4-FFF2-40B4-BE49-F238E27FC236}">
                <a16:creationId xmlns:a16="http://schemas.microsoft.com/office/drawing/2014/main" id="{4E59FF91-2E82-4DD2-8957-91E17807F291}"/>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pic>
        <p:nvPicPr>
          <p:cNvPr id="5" name="Picture 4" descr="A black background with white text&#10;&#10;Description automatically generated">
            <a:extLst>
              <a:ext uri="{FF2B5EF4-FFF2-40B4-BE49-F238E27FC236}">
                <a16:creationId xmlns:a16="http://schemas.microsoft.com/office/drawing/2014/main" id="{5252E7BB-7E9B-CBE8-10E4-24CF2CB20F05}"/>
              </a:ext>
            </a:extLst>
          </p:cNvPr>
          <p:cNvPicPr>
            <a:picLocks noChangeAspect="1"/>
          </p:cNvPicPr>
          <p:nvPr userDrawn="1"/>
        </p:nvPicPr>
        <p:blipFill>
          <a:blip r:embed="rId3"/>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14366890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Cyber">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0E6C44-5C00-B7D1-1E9C-A6539F01DB00}"/>
              </a:ext>
            </a:extLst>
          </p:cNvPr>
          <p:cNvPicPr>
            <a:picLocks noChangeAspect="1"/>
          </p:cNvPicPr>
          <p:nvPr userDrawn="1"/>
        </p:nvPicPr>
        <p:blipFill>
          <a:blip r:embed="rId2"/>
          <a:srcRect/>
          <a:stretch/>
        </p:blipFill>
        <p:spPr>
          <a:xfrm>
            <a:off x="0" y="3047"/>
            <a:ext cx="12185190" cy="6848077"/>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tx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1" name="Subtitle 2">
            <a:extLst>
              <a:ext uri="{FF2B5EF4-FFF2-40B4-BE49-F238E27FC236}">
                <a16:creationId xmlns:a16="http://schemas.microsoft.com/office/drawing/2014/main" id="{A396A789-7451-4357-A166-AA9000B9CBCB}"/>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sp>
        <p:nvSpPr>
          <p:cNvPr id="8" name="Freeform 5">
            <a:extLst>
              <a:ext uri="{FF2B5EF4-FFF2-40B4-BE49-F238E27FC236}">
                <a16:creationId xmlns:a16="http://schemas.microsoft.com/office/drawing/2014/main" id="{CEA8CADA-AE32-42D8-AD08-9169333CAD8E}"/>
              </a:ext>
            </a:extLst>
          </p:cNvPr>
          <p:cNvSpPr>
            <a:spLocks noEditPoints="1"/>
          </p:cNvSpPr>
          <p:nvPr userDrawn="1"/>
        </p:nvSpPr>
        <p:spPr bwMode="auto">
          <a:xfrm>
            <a:off x="656511" y="5855130"/>
            <a:ext cx="1835150" cy="594239"/>
          </a:xfrm>
          <a:custGeom>
            <a:avLst/>
            <a:gdLst>
              <a:gd name="T0" fmla="*/ 2257 w 2659"/>
              <a:gd name="T1" fmla="*/ 418 h 859"/>
              <a:gd name="T2" fmla="*/ 2418 w 2659"/>
              <a:gd name="T3" fmla="*/ 14 h 859"/>
              <a:gd name="T4" fmla="*/ 2581 w 2659"/>
              <a:gd name="T5" fmla="*/ 583 h 859"/>
              <a:gd name="T6" fmla="*/ 2281 w 2659"/>
              <a:gd name="T7" fmla="*/ 538 h 859"/>
              <a:gd name="T8" fmla="*/ 2108 w 2659"/>
              <a:gd name="T9" fmla="*/ 380 h 859"/>
              <a:gd name="T10" fmla="*/ 1965 w 2659"/>
              <a:gd name="T11" fmla="*/ 551 h 859"/>
              <a:gd name="T12" fmla="*/ 2030 w 2659"/>
              <a:gd name="T13" fmla="*/ 423 h 859"/>
              <a:gd name="T14" fmla="*/ 2139 w 2659"/>
              <a:gd name="T15" fmla="*/ 246 h 859"/>
              <a:gd name="T16" fmla="*/ 1786 w 2659"/>
              <a:gd name="T17" fmla="*/ 535 h 859"/>
              <a:gd name="T18" fmla="*/ 1880 w 2659"/>
              <a:gd name="T19" fmla="*/ 533 h 859"/>
              <a:gd name="T20" fmla="*/ 1862 w 2659"/>
              <a:gd name="T21" fmla="*/ 798 h 859"/>
              <a:gd name="T22" fmla="*/ 1757 w 2659"/>
              <a:gd name="T23" fmla="*/ 722 h 859"/>
              <a:gd name="T24" fmla="*/ 1653 w 2659"/>
              <a:gd name="T25" fmla="*/ 428 h 859"/>
              <a:gd name="T26" fmla="*/ 1606 w 2659"/>
              <a:gd name="T27" fmla="*/ 491 h 859"/>
              <a:gd name="T28" fmla="*/ 1652 w 2659"/>
              <a:gd name="T29" fmla="*/ 577 h 859"/>
              <a:gd name="T30" fmla="*/ 1686 w 2659"/>
              <a:gd name="T31" fmla="*/ 831 h 859"/>
              <a:gd name="T32" fmla="*/ 1388 w 2659"/>
              <a:gd name="T33" fmla="*/ 564 h 859"/>
              <a:gd name="T34" fmla="*/ 1445 w 2659"/>
              <a:gd name="T35" fmla="*/ 636 h 859"/>
              <a:gd name="T36" fmla="*/ 1401 w 2659"/>
              <a:gd name="T37" fmla="*/ 859 h 859"/>
              <a:gd name="T38" fmla="*/ 1539 w 2659"/>
              <a:gd name="T39" fmla="*/ 669 h 859"/>
              <a:gd name="T40" fmla="*/ 1286 w 2659"/>
              <a:gd name="T41" fmla="*/ 504 h 859"/>
              <a:gd name="T42" fmla="*/ 1388 w 2659"/>
              <a:gd name="T43" fmla="*/ 564 h 859"/>
              <a:gd name="T44" fmla="*/ 1444 w 2659"/>
              <a:gd name="T45" fmla="*/ 706 h 859"/>
              <a:gd name="T46" fmla="*/ 1445 w 2659"/>
              <a:gd name="T47" fmla="*/ 780 h 859"/>
              <a:gd name="T48" fmla="*/ 1204 w 2659"/>
              <a:gd name="T49" fmla="*/ 740 h 859"/>
              <a:gd name="T50" fmla="*/ 1042 w 2659"/>
              <a:gd name="T51" fmla="*/ 593 h 859"/>
              <a:gd name="T52" fmla="*/ 1184 w 2659"/>
              <a:gd name="T53" fmla="*/ 548 h 859"/>
              <a:gd name="T54" fmla="*/ 944 w 2659"/>
              <a:gd name="T55" fmla="*/ 595 h 859"/>
              <a:gd name="T56" fmla="*/ 1066 w 2659"/>
              <a:gd name="T57" fmla="*/ 779 h 859"/>
              <a:gd name="T58" fmla="*/ 960 w 2659"/>
              <a:gd name="T59" fmla="*/ 840 h 859"/>
              <a:gd name="T60" fmla="*/ 1204 w 2659"/>
              <a:gd name="T61" fmla="*/ 740 h 859"/>
              <a:gd name="T62" fmla="*/ 791 w 2659"/>
              <a:gd name="T63" fmla="*/ 634 h 859"/>
              <a:gd name="T64" fmla="*/ 589 w 2659"/>
              <a:gd name="T65" fmla="*/ 746 h 859"/>
              <a:gd name="T66" fmla="*/ 884 w 2659"/>
              <a:gd name="T67" fmla="*/ 801 h 859"/>
              <a:gd name="T68" fmla="*/ 754 w 2659"/>
              <a:gd name="T69" fmla="*/ 487 h 859"/>
              <a:gd name="T70" fmla="*/ 644 w 2659"/>
              <a:gd name="T71" fmla="*/ 580 h 859"/>
              <a:gd name="T72" fmla="*/ 745 w 2659"/>
              <a:gd name="T73" fmla="*/ 703 h 859"/>
              <a:gd name="T74" fmla="*/ 791 w 2659"/>
              <a:gd name="T75" fmla="*/ 777 h 859"/>
              <a:gd name="T76" fmla="*/ 686 w 2659"/>
              <a:gd name="T77" fmla="*/ 745 h 859"/>
              <a:gd name="T78" fmla="*/ 476 w 2659"/>
              <a:gd name="T79" fmla="*/ 491 h 859"/>
              <a:gd name="T80" fmla="*/ 476 w 2659"/>
              <a:gd name="T81" fmla="*/ 854 h 859"/>
              <a:gd name="T82" fmla="*/ 270 w 2659"/>
              <a:gd name="T83" fmla="*/ 818 h 859"/>
              <a:gd name="T84" fmla="*/ 7 w 2659"/>
              <a:gd name="T85" fmla="*/ 427 h 859"/>
              <a:gd name="T86" fmla="*/ 195 w 2659"/>
              <a:gd name="T87" fmla="*/ 744 h 859"/>
              <a:gd name="T88" fmla="*/ 382 w 2659"/>
              <a:gd name="T89" fmla="*/ 427 h 859"/>
              <a:gd name="T90" fmla="*/ 1895 w 2659"/>
              <a:gd name="T91" fmla="*/ 815 h 859"/>
              <a:gd name="T92" fmla="*/ 1928 w 2659"/>
              <a:gd name="T93" fmla="*/ 815 h 859"/>
              <a:gd name="T94" fmla="*/ 1908 w 2659"/>
              <a:gd name="T95" fmla="*/ 848 h 859"/>
              <a:gd name="T96" fmla="*/ 1944 w 2659"/>
              <a:gd name="T97" fmla="*/ 808 h 859"/>
              <a:gd name="T98" fmla="*/ 1955 w 2659"/>
              <a:gd name="T99" fmla="*/ 833 h 859"/>
              <a:gd name="T100" fmla="*/ 1974 w 2659"/>
              <a:gd name="T101" fmla="*/ 808 h 859"/>
              <a:gd name="T102" fmla="*/ 1967 w 2659"/>
              <a:gd name="T103" fmla="*/ 830 h 859"/>
              <a:gd name="T104" fmla="*/ 1957 w 2659"/>
              <a:gd name="T105" fmla="*/ 842 h 859"/>
              <a:gd name="T106" fmla="*/ 1941 w 2659"/>
              <a:gd name="T107" fmla="*/ 817 h 859"/>
              <a:gd name="T108" fmla="*/ 1935 w 2659"/>
              <a:gd name="T109" fmla="*/ 848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9" h="859">
                <a:moveTo>
                  <a:pt x="2139" y="246"/>
                </a:moveTo>
                <a:cubicBezTo>
                  <a:pt x="2174" y="236"/>
                  <a:pt x="2211" y="256"/>
                  <a:pt x="2221" y="292"/>
                </a:cubicBezTo>
                <a:cubicBezTo>
                  <a:pt x="2257" y="418"/>
                  <a:pt x="2257" y="418"/>
                  <a:pt x="2257" y="418"/>
                </a:cubicBezTo>
                <a:cubicBezTo>
                  <a:pt x="2354" y="79"/>
                  <a:pt x="2354" y="79"/>
                  <a:pt x="2354" y="79"/>
                </a:cubicBezTo>
                <a:cubicBezTo>
                  <a:pt x="2354" y="79"/>
                  <a:pt x="2354" y="79"/>
                  <a:pt x="2354" y="79"/>
                </a:cubicBezTo>
                <a:cubicBezTo>
                  <a:pt x="2363" y="48"/>
                  <a:pt x="2387" y="23"/>
                  <a:pt x="2418" y="14"/>
                </a:cubicBezTo>
                <a:cubicBezTo>
                  <a:pt x="2467" y="0"/>
                  <a:pt x="2518" y="29"/>
                  <a:pt x="2532" y="78"/>
                </a:cubicBezTo>
                <a:cubicBezTo>
                  <a:pt x="2644" y="469"/>
                  <a:pt x="2644" y="469"/>
                  <a:pt x="2644" y="469"/>
                </a:cubicBezTo>
                <a:cubicBezTo>
                  <a:pt x="2659" y="518"/>
                  <a:pt x="2630" y="569"/>
                  <a:pt x="2581" y="583"/>
                </a:cubicBezTo>
                <a:cubicBezTo>
                  <a:pt x="2532" y="597"/>
                  <a:pt x="2481" y="569"/>
                  <a:pt x="2467" y="520"/>
                </a:cubicBezTo>
                <a:cubicBezTo>
                  <a:pt x="2377" y="206"/>
                  <a:pt x="2377" y="206"/>
                  <a:pt x="2377" y="206"/>
                </a:cubicBezTo>
                <a:cubicBezTo>
                  <a:pt x="2281" y="538"/>
                  <a:pt x="2281" y="538"/>
                  <a:pt x="2281" y="538"/>
                </a:cubicBezTo>
                <a:cubicBezTo>
                  <a:pt x="2275" y="559"/>
                  <a:pt x="2259" y="577"/>
                  <a:pt x="2236" y="584"/>
                </a:cubicBezTo>
                <a:cubicBezTo>
                  <a:pt x="2200" y="594"/>
                  <a:pt x="2163" y="574"/>
                  <a:pt x="2153" y="538"/>
                </a:cubicBezTo>
                <a:cubicBezTo>
                  <a:pt x="2108" y="380"/>
                  <a:pt x="2108" y="380"/>
                  <a:pt x="2108" y="380"/>
                </a:cubicBezTo>
                <a:cubicBezTo>
                  <a:pt x="2059" y="551"/>
                  <a:pt x="2059" y="551"/>
                  <a:pt x="2059" y="551"/>
                </a:cubicBezTo>
                <a:cubicBezTo>
                  <a:pt x="2054" y="567"/>
                  <a:pt x="2042" y="580"/>
                  <a:pt x="2025" y="585"/>
                </a:cubicBezTo>
                <a:cubicBezTo>
                  <a:pt x="1999" y="592"/>
                  <a:pt x="1972" y="577"/>
                  <a:pt x="1965" y="551"/>
                </a:cubicBezTo>
                <a:cubicBezTo>
                  <a:pt x="1936" y="450"/>
                  <a:pt x="1936" y="450"/>
                  <a:pt x="1936" y="450"/>
                </a:cubicBezTo>
                <a:cubicBezTo>
                  <a:pt x="1929" y="424"/>
                  <a:pt x="1944" y="397"/>
                  <a:pt x="1969" y="390"/>
                </a:cubicBezTo>
                <a:cubicBezTo>
                  <a:pt x="1995" y="383"/>
                  <a:pt x="2022" y="398"/>
                  <a:pt x="2030" y="423"/>
                </a:cubicBezTo>
                <a:cubicBezTo>
                  <a:pt x="2042" y="468"/>
                  <a:pt x="2042" y="468"/>
                  <a:pt x="2042" y="468"/>
                </a:cubicBezTo>
                <a:cubicBezTo>
                  <a:pt x="2093" y="292"/>
                  <a:pt x="2093" y="292"/>
                  <a:pt x="2093" y="292"/>
                </a:cubicBezTo>
                <a:cubicBezTo>
                  <a:pt x="2099" y="270"/>
                  <a:pt x="2116" y="252"/>
                  <a:pt x="2139" y="246"/>
                </a:cubicBezTo>
                <a:close/>
                <a:moveTo>
                  <a:pt x="1833" y="487"/>
                </a:moveTo>
                <a:cubicBezTo>
                  <a:pt x="1792" y="487"/>
                  <a:pt x="1786" y="508"/>
                  <a:pt x="1786" y="533"/>
                </a:cubicBezTo>
                <a:cubicBezTo>
                  <a:pt x="1786" y="535"/>
                  <a:pt x="1786" y="535"/>
                  <a:pt x="1786" y="535"/>
                </a:cubicBezTo>
                <a:cubicBezTo>
                  <a:pt x="1786" y="561"/>
                  <a:pt x="1792" y="581"/>
                  <a:pt x="1833" y="581"/>
                </a:cubicBezTo>
                <a:cubicBezTo>
                  <a:pt x="1875" y="581"/>
                  <a:pt x="1880" y="561"/>
                  <a:pt x="1880" y="535"/>
                </a:cubicBezTo>
                <a:cubicBezTo>
                  <a:pt x="1880" y="533"/>
                  <a:pt x="1880" y="533"/>
                  <a:pt x="1880" y="533"/>
                </a:cubicBezTo>
                <a:cubicBezTo>
                  <a:pt x="1880" y="508"/>
                  <a:pt x="1875" y="487"/>
                  <a:pt x="1833" y="487"/>
                </a:cubicBezTo>
                <a:close/>
                <a:moveTo>
                  <a:pt x="1847" y="841"/>
                </a:moveTo>
                <a:cubicBezTo>
                  <a:pt x="1866" y="837"/>
                  <a:pt x="1867" y="827"/>
                  <a:pt x="1862" y="798"/>
                </a:cubicBezTo>
                <a:cubicBezTo>
                  <a:pt x="1857" y="770"/>
                  <a:pt x="1856" y="762"/>
                  <a:pt x="1837" y="765"/>
                </a:cubicBezTo>
                <a:cubicBezTo>
                  <a:pt x="1812" y="768"/>
                  <a:pt x="1784" y="775"/>
                  <a:pt x="1770" y="766"/>
                </a:cubicBezTo>
                <a:cubicBezTo>
                  <a:pt x="1760" y="759"/>
                  <a:pt x="1757" y="753"/>
                  <a:pt x="1757" y="722"/>
                </a:cubicBezTo>
                <a:cubicBezTo>
                  <a:pt x="1757" y="428"/>
                  <a:pt x="1757" y="428"/>
                  <a:pt x="1757" y="428"/>
                </a:cubicBezTo>
                <a:cubicBezTo>
                  <a:pt x="1757" y="399"/>
                  <a:pt x="1752" y="392"/>
                  <a:pt x="1705" y="392"/>
                </a:cubicBezTo>
                <a:cubicBezTo>
                  <a:pt x="1658" y="392"/>
                  <a:pt x="1653" y="399"/>
                  <a:pt x="1653" y="428"/>
                </a:cubicBezTo>
                <a:cubicBezTo>
                  <a:pt x="1653" y="490"/>
                  <a:pt x="1653" y="490"/>
                  <a:pt x="1653" y="490"/>
                </a:cubicBezTo>
                <a:cubicBezTo>
                  <a:pt x="1653" y="491"/>
                  <a:pt x="1653" y="491"/>
                  <a:pt x="1652" y="491"/>
                </a:cubicBezTo>
                <a:cubicBezTo>
                  <a:pt x="1606" y="491"/>
                  <a:pt x="1606" y="491"/>
                  <a:pt x="1606" y="491"/>
                </a:cubicBezTo>
                <a:cubicBezTo>
                  <a:pt x="1582" y="491"/>
                  <a:pt x="1577" y="495"/>
                  <a:pt x="1577" y="534"/>
                </a:cubicBezTo>
                <a:cubicBezTo>
                  <a:pt x="1577" y="573"/>
                  <a:pt x="1582" y="577"/>
                  <a:pt x="1606" y="577"/>
                </a:cubicBezTo>
                <a:cubicBezTo>
                  <a:pt x="1652" y="577"/>
                  <a:pt x="1652" y="577"/>
                  <a:pt x="1652" y="577"/>
                </a:cubicBezTo>
                <a:cubicBezTo>
                  <a:pt x="1653" y="577"/>
                  <a:pt x="1653" y="577"/>
                  <a:pt x="1653" y="578"/>
                </a:cubicBezTo>
                <a:cubicBezTo>
                  <a:pt x="1653" y="734"/>
                  <a:pt x="1653" y="734"/>
                  <a:pt x="1653" y="734"/>
                </a:cubicBezTo>
                <a:cubicBezTo>
                  <a:pt x="1653" y="768"/>
                  <a:pt x="1657" y="806"/>
                  <a:pt x="1686" y="831"/>
                </a:cubicBezTo>
                <a:cubicBezTo>
                  <a:pt x="1706" y="849"/>
                  <a:pt x="1733" y="854"/>
                  <a:pt x="1757" y="854"/>
                </a:cubicBezTo>
                <a:cubicBezTo>
                  <a:pt x="1796" y="854"/>
                  <a:pt x="1831" y="845"/>
                  <a:pt x="1847" y="841"/>
                </a:cubicBezTo>
                <a:close/>
                <a:moveTo>
                  <a:pt x="1388" y="564"/>
                </a:moveTo>
                <a:cubicBezTo>
                  <a:pt x="1431" y="564"/>
                  <a:pt x="1446" y="583"/>
                  <a:pt x="1446" y="615"/>
                </a:cubicBezTo>
                <a:cubicBezTo>
                  <a:pt x="1446" y="634"/>
                  <a:pt x="1446" y="634"/>
                  <a:pt x="1446" y="634"/>
                </a:cubicBezTo>
                <a:cubicBezTo>
                  <a:pt x="1446" y="635"/>
                  <a:pt x="1446" y="636"/>
                  <a:pt x="1445" y="636"/>
                </a:cubicBezTo>
                <a:cubicBezTo>
                  <a:pt x="1426" y="634"/>
                  <a:pt x="1407" y="633"/>
                  <a:pt x="1388" y="633"/>
                </a:cubicBezTo>
                <a:cubicBezTo>
                  <a:pt x="1304" y="633"/>
                  <a:pt x="1244" y="660"/>
                  <a:pt x="1244" y="746"/>
                </a:cubicBezTo>
                <a:cubicBezTo>
                  <a:pt x="1244" y="833"/>
                  <a:pt x="1313" y="859"/>
                  <a:pt x="1401" y="859"/>
                </a:cubicBezTo>
                <a:cubicBezTo>
                  <a:pt x="1457" y="859"/>
                  <a:pt x="1501" y="844"/>
                  <a:pt x="1515" y="837"/>
                </a:cubicBezTo>
                <a:cubicBezTo>
                  <a:pt x="1530" y="830"/>
                  <a:pt x="1539" y="822"/>
                  <a:pt x="1539" y="801"/>
                </a:cubicBezTo>
                <a:cubicBezTo>
                  <a:pt x="1539" y="788"/>
                  <a:pt x="1539" y="682"/>
                  <a:pt x="1539" y="669"/>
                </a:cubicBezTo>
                <a:cubicBezTo>
                  <a:pt x="1539" y="613"/>
                  <a:pt x="1541" y="592"/>
                  <a:pt x="1527" y="557"/>
                </a:cubicBezTo>
                <a:cubicBezTo>
                  <a:pt x="1515" y="524"/>
                  <a:pt x="1480" y="487"/>
                  <a:pt x="1410" y="487"/>
                </a:cubicBezTo>
                <a:cubicBezTo>
                  <a:pt x="1339" y="487"/>
                  <a:pt x="1292" y="503"/>
                  <a:pt x="1286" y="504"/>
                </a:cubicBezTo>
                <a:cubicBezTo>
                  <a:pt x="1267" y="509"/>
                  <a:pt x="1267" y="520"/>
                  <a:pt x="1273" y="548"/>
                </a:cubicBezTo>
                <a:cubicBezTo>
                  <a:pt x="1279" y="576"/>
                  <a:pt x="1280" y="584"/>
                  <a:pt x="1299" y="580"/>
                </a:cubicBezTo>
                <a:cubicBezTo>
                  <a:pt x="1300" y="580"/>
                  <a:pt x="1357" y="564"/>
                  <a:pt x="1388" y="564"/>
                </a:cubicBezTo>
                <a:close/>
                <a:moveTo>
                  <a:pt x="1342" y="745"/>
                </a:moveTo>
                <a:cubicBezTo>
                  <a:pt x="1342" y="712"/>
                  <a:pt x="1365" y="703"/>
                  <a:pt x="1400" y="703"/>
                </a:cubicBezTo>
                <a:cubicBezTo>
                  <a:pt x="1414" y="703"/>
                  <a:pt x="1426" y="704"/>
                  <a:pt x="1444" y="706"/>
                </a:cubicBezTo>
                <a:cubicBezTo>
                  <a:pt x="1445" y="707"/>
                  <a:pt x="1446" y="708"/>
                  <a:pt x="1446" y="709"/>
                </a:cubicBezTo>
                <a:cubicBezTo>
                  <a:pt x="1446" y="777"/>
                  <a:pt x="1446" y="777"/>
                  <a:pt x="1446" y="777"/>
                </a:cubicBezTo>
                <a:cubicBezTo>
                  <a:pt x="1446" y="778"/>
                  <a:pt x="1446" y="779"/>
                  <a:pt x="1445" y="780"/>
                </a:cubicBezTo>
                <a:cubicBezTo>
                  <a:pt x="1434" y="784"/>
                  <a:pt x="1419" y="787"/>
                  <a:pt x="1403" y="787"/>
                </a:cubicBezTo>
                <a:cubicBezTo>
                  <a:pt x="1363" y="787"/>
                  <a:pt x="1342" y="775"/>
                  <a:pt x="1342" y="745"/>
                </a:cubicBezTo>
                <a:close/>
                <a:moveTo>
                  <a:pt x="1204" y="740"/>
                </a:moveTo>
                <a:cubicBezTo>
                  <a:pt x="1203" y="712"/>
                  <a:pt x="1196" y="690"/>
                  <a:pt x="1171" y="669"/>
                </a:cubicBezTo>
                <a:cubicBezTo>
                  <a:pt x="1154" y="653"/>
                  <a:pt x="1128" y="643"/>
                  <a:pt x="1090" y="629"/>
                </a:cubicBezTo>
                <a:cubicBezTo>
                  <a:pt x="1066" y="620"/>
                  <a:pt x="1042" y="615"/>
                  <a:pt x="1042" y="593"/>
                </a:cubicBezTo>
                <a:cubicBezTo>
                  <a:pt x="1042" y="575"/>
                  <a:pt x="1060" y="567"/>
                  <a:pt x="1075" y="566"/>
                </a:cubicBezTo>
                <a:cubicBezTo>
                  <a:pt x="1106" y="564"/>
                  <a:pt x="1140" y="576"/>
                  <a:pt x="1158" y="580"/>
                </a:cubicBezTo>
                <a:cubicBezTo>
                  <a:pt x="1177" y="584"/>
                  <a:pt x="1178" y="576"/>
                  <a:pt x="1184" y="548"/>
                </a:cubicBezTo>
                <a:cubicBezTo>
                  <a:pt x="1191" y="520"/>
                  <a:pt x="1190" y="509"/>
                  <a:pt x="1172" y="504"/>
                </a:cubicBezTo>
                <a:cubicBezTo>
                  <a:pt x="1156" y="500"/>
                  <a:pt x="1126" y="487"/>
                  <a:pt x="1066" y="487"/>
                </a:cubicBezTo>
                <a:cubicBezTo>
                  <a:pt x="989" y="487"/>
                  <a:pt x="942" y="535"/>
                  <a:pt x="944" y="595"/>
                </a:cubicBezTo>
                <a:cubicBezTo>
                  <a:pt x="946" y="670"/>
                  <a:pt x="1005" y="691"/>
                  <a:pt x="1049" y="704"/>
                </a:cubicBezTo>
                <a:cubicBezTo>
                  <a:pt x="1088" y="714"/>
                  <a:pt x="1107" y="726"/>
                  <a:pt x="1105" y="749"/>
                </a:cubicBezTo>
                <a:cubicBezTo>
                  <a:pt x="1104" y="771"/>
                  <a:pt x="1086" y="779"/>
                  <a:pt x="1066" y="779"/>
                </a:cubicBezTo>
                <a:cubicBezTo>
                  <a:pt x="1039" y="779"/>
                  <a:pt x="994" y="767"/>
                  <a:pt x="970" y="762"/>
                </a:cubicBezTo>
                <a:cubicBezTo>
                  <a:pt x="952" y="758"/>
                  <a:pt x="949" y="770"/>
                  <a:pt x="945" y="799"/>
                </a:cubicBezTo>
                <a:cubicBezTo>
                  <a:pt x="941" y="828"/>
                  <a:pt x="941" y="833"/>
                  <a:pt x="960" y="840"/>
                </a:cubicBezTo>
                <a:cubicBezTo>
                  <a:pt x="960" y="840"/>
                  <a:pt x="1015" y="859"/>
                  <a:pt x="1073" y="859"/>
                </a:cubicBezTo>
                <a:cubicBezTo>
                  <a:pt x="1117" y="859"/>
                  <a:pt x="1149" y="844"/>
                  <a:pt x="1167" y="830"/>
                </a:cubicBezTo>
                <a:cubicBezTo>
                  <a:pt x="1191" y="811"/>
                  <a:pt x="1205" y="779"/>
                  <a:pt x="1204" y="740"/>
                </a:cubicBezTo>
                <a:close/>
                <a:moveTo>
                  <a:pt x="733" y="564"/>
                </a:moveTo>
                <a:cubicBezTo>
                  <a:pt x="775" y="564"/>
                  <a:pt x="791" y="583"/>
                  <a:pt x="791" y="615"/>
                </a:cubicBezTo>
                <a:cubicBezTo>
                  <a:pt x="791" y="634"/>
                  <a:pt x="791" y="634"/>
                  <a:pt x="791" y="634"/>
                </a:cubicBezTo>
                <a:cubicBezTo>
                  <a:pt x="791" y="635"/>
                  <a:pt x="790" y="636"/>
                  <a:pt x="790" y="636"/>
                </a:cubicBezTo>
                <a:cubicBezTo>
                  <a:pt x="771" y="634"/>
                  <a:pt x="752" y="633"/>
                  <a:pt x="733" y="633"/>
                </a:cubicBezTo>
                <a:cubicBezTo>
                  <a:pt x="649" y="633"/>
                  <a:pt x="589" y="660"/>
                  <a:pt x="589" y="746"/>
                </a:cubicBezTo>
                <a:cubicBezTo>
                  <a:pt x="589" y="833"/>
                  <a:pt x="658" y="859"/>
                  <a:pt x="745" y="859"/>
                </a:cubicBezTo>
                <a:cubicBezTo>
                  <a:pt x="801" y="859"/>
                  <a:pt x="845" y="844"/>
                  <a:pt x="860" y="837"/>
                </a:cubicBezTo>
                <a:cubicBezTo>
                  <a:pt x="875" y="830"/>
                  <a:pt x="884" y="822"/>
                  <a:pt x="884" y="801"/>
                </a:cubicBezTo>
                <a:cubicBezTo>
                  <a:pt x="884" y="788"/>
                  <a:pt x="884" y="682"/>
                  <a:pt x="884" y="669"/>
                </a:cubicBezTo>
                <a:cubicBezTo>
                  <a:pt x="884" y="613"/>
                  <a:pt x="885" y="592"/>
                  <a:pt x="872" y="557"/>
                </a:cubicBezTo>
                <a:cubicBezTo>
                  <a:pt x="859" y="524"/>
                  <a:pt x="824" y="487"/>
                  <a:pt x="754" y="487"/>
                </a:cubicBezTo>
                <a:cubicBezTo>
                  <a:pt x="684" y="487"/>
                  <a:pt x="637" y="503"/>
                  <a:pt x="630" y="504"/>
                </a:cubicBezTo>
                <a:cubicBezTo>
                  <a:pt x="612" y="509"/>
                  <a:pt x="612" y="520"/>
                  <a:pt x="618" y="548"/>
                </a:cubicBezTo>
                <a:cubicBezTo>
                  <a:pt x="624" y="576"/>
                  <a:pt x="625" y="584"/>
                  <a:pt x="644" y="580"/>
                </a:cubicBezTo>
                <a:cubicBezTo>
                  <a:pt x="644" y="580"/>
                  <a:pt x="702" y="564"/>
                  <a:pt x="733" y="564"/>
                </a:cubicBezTo>
                <a:close/>
                <a:moveTo>
                  <a:pt x="686" y="745"/>
                </a:moveTo>
                <a:cubicBezTo>
                  <a:pt x="686" y="712"/>
                  <a:pt x="710" y="703"/>
                  <a:pt x="745" y="703"/>
                </a:cubicBezTo>
                <a:cubicBezTo>
                  <a:pt x="758" y="703"/>
                  <a:pt x="771" y="704"/>
                  <a:pt x="789" y="706"/>
                </a:cubicBezTo>
                <a:cubicBezTo>
                  <a:pt x="790" y="707"/>
                  <a:pt x="791" y="708"/>
                  <a:pt x="791" y="709"/>
                </a:cubicBezTo>
                <a:cubicBezTo>
                  <a:pt x="791" y="777"/>
                  <a:pt x="791" y="777"/>
                  <a:pt x="791" y="777"/>
                </a:cubicBezTo>
                <a:cubicBezTo>
                  <a:pt x="791" y="778"/>
                  <a:pt x="790" y="779"/>
                  <a:pt x="789" y="780"/>
                </a:cubicBezTo>
                <a:cubicBezTo>
                  <a:pt x="778" y="784"/>
                  <a:pt x="763" y="787"/>
                  <a:pt x="748" y="787"/>
                </a:cubicBezTo>
                <a:cubicBezTo>
                  <a:pt x="708" y="787"/>
                  <a:pt x="686" y="775"/>
                  <a:pt x="686" y="745"/>
                </a:cubicBezTo>
                <a:close/>
                <a:moveTo>
                  <a:pt x="528" y="818"/>
                </a:moveTo>
                <a:cubicBezTo>
                  <a:pt x="528" y="527"/>
                  <a:pt x="528" y="527"/>
                  <a:pt x="528" y="527"/>
                </a:cubicBezTo>
                <a:cubicBezTo>
                  <a:pt x="528" y="498"/>
                  <a:pt x="523" y="491"/>
                  <a:pt x="476" y="491"/>
                </a:cubicBezTo>
                <a:cubicBezTo>
                  <a:pt x="429" y="491"/>
                  <a:pt x="424" y="498"/>
                  <a:pt x="424" y="527"/>
                </a:cubicBezTo>
                <a:cubicBezTo>
                  <a:pt x="424" y="818"/>
                  <a:pt x="424" y="818"/>
                  <a:pt x="424" y="818"/>
                </a:cubicBezTo>
                <a:cubicBezTo>
                  <a:pt x="424" y="847"/>
                  <a:pt x="429" y="854"/>
                  <a:pt x="476" y="854"/>
                </a:cubicBezTo>
                <a:cubicBezTo>
                  <a:pt x="523" y="854"/>
                  <a:pt x="528" y="847"/>
                  <a:pt x="528" y="818"/>
                </a:cubicBezTo>
                <a:close/>
                <a:moveTo>
                  <a:pt x="382" y="427"/>
                </a:moveTo>
                <a:cubicBezTo>
                  <a:pt x="270" y="818"/>
                  <a:pt x="270" y="818"/>
                  <a:pt x="270" y="818"/>
                </a:cubicBezTo>
                <a:cubicBezTo>
                  <a:pt x="260" y="847"/>
                  <a:pt x="241" y="854"/>
                  <a:pt x="195" y="854"/>
                </a:cubicBezTo>
                <a:cubicBezTo>
                  <a:pt x="148" y="854"/>
                  <a:pt x="129" y="847"/>
                  <a:pt x="119" y="818"/>
                </a:cubicBezTo>
                <a:cubicBezTo>
                  <a:pt x="7" y="427"/>
                  <a:pt x="7" y="427"/>
                  <a:pt x="7" y="427"/>
                </a:cubicBezTo>
                <a:cubicBezTo>
                  <a:pt x="0" y="399"/>
                  <a:pt x="9" y="392"/>
                  <a:pt x="53" y="392"/>
                </a:cubicBezTo>
                <a:cubicBezTo>
                  <a:pt x="96" y="392"/>
                  <a:pt x="103" y="399"/>
                  <a:pt x="110" y="428"/>
                </a:cubicBezTo>
                <a:cubicBezTo>
                  <a:pt x="195" y="744"/>
                  <a:pt x="195" y="744"/>
                  <a:pt x="195" y="744"/>
                </a:cubicBezTo>
                <a:cubicBezTo>
                  <a:pt x="279" y="428"/>
                  <a:pt x="279" y="428"/>
                  <a:pt x="279" y="428"/>
                </a:cubicBezTo>
                <a:cubicBezTo>
                  <a:pt x="286" y="399"/>
                  <a:pt x="293" y="392"/>
                  <a:pt x="337" y="392"/>
                </a:cubicBezTo>
                <a:cubicBezTo>
                  <a:pt x="380" y="392"/>
                  <a:pt x="389" y="399"/>
                  <a:pt x="382" y="427"/>
                </a:cubicBezTo>
                <a:close/>
                <a:moveTo>
                  <a:pt x="1908" y="848"/>
                </a:moveTo>
                <a:cubicBezTo>
                  <a:pt x="1908" y="815"/>
                  <a:pt x="1908" y="815"/>
                  <a:pt x="1908" y="815"/>
                </a:cubicBezTo>
                <a:cubicBezTo>
                  <a:pt x="1895" y="815"/>
                  <a:pt x="1895" y="815"/>
                  <a:pt x="1895" y="815"/>
                </a:cubicBezTo>
                <a:cubicBezTo>
                  <a:pt x="1895" y="808"/>
                  <a:pt x="1895" y="808"/>
                  <a:pt x="1895" y="808"/>
                </a:cubicBezTo>
                <a:cubicBezTo>
                  <a:pt x="1928" y="808"/>
                  <a:pt x="1928" y="808"/>
                  <a:pt x="1928" y="808"/>
                </a:cubicBezTo>
                <a:cubicBezTo>
                  <a:pt x="1928" y="815"/>
                  <a:pt x="1928" y="815"/>
                  <a:pt x="1928" y="815"/>
                </a:cubicBezTo>
                <a:cubicBezTo>
                  <a:pt x="1915" y="815"/>
                  <a:pt x="1915" y="815"/>
                  <a:pt x="1915" y="815"/>
                </a:cubicBezTo>
                <a:cubicBezTo>
                  <a:pt x="1915" y="848"/>
                  <a:pt x="1915" y="848"/>
                  <a:pt x="1915" y="848"/>
                </a:cubicBezTo>
                <a:lnTo>
                  <a:pt x="1908" y="848"/>
                </a:lnTo>
                <a:close/>
                <a:moveTo>
                  <a:pt x="1935" y="848"/>
                </a:moveTo>
                <a:cubicBezTo>
                  <a:pt x="1935" y="808"/>
                  <a:pt x="1935" y="808"/>
                  <a:pt x="1935" y="808"/>
                </a:cubicBezTo>
                <a:cubicBezTo>
                  <a:pt x="1944" y="808"/>
                  <a:pt x="1944" y="808"/>
                  <a:pt x="1944" y="808"/>
                </a:cubicBezTo>
                <a:cubicBezTo>
                  <a:pt x="1951" y="823"/>
                  <a:pt x="1951" y="823"/>
                  <a:pt x="1951" y="823"/>
                </a:cubicBezTo>
                <a:cubicBezTo>
                  <a:pt x="1954" y="833"/>
                  <a:pt x="1954" y="833"/>
                  <a:pt x="1954" y="833"/>
                </a:cubicBezTo>
                <a:cubicBezTo>
                  <a:pt x="1955" y="833"/>
                  <a:pt x="1955" y="833"/>
                  <a:pt x="1955" y="833"/>
                </a:cubicBezTo>
                <a:cubicBezTo>
                  <a:pt x="1958" y="823"/>
                  <a:pt x="1958" y="823"/>
                  <a:pt x="1958" y="823"/>
                </a:cubicBezTo>
                <a:cubicBezTo>
                  <a:pt x="1964" y="808"/>
                  <a:pt x="1964" y="808"/>
                  <a:pt x="1964" y="808"/>
                </a:cubicBezTo>
                <a:cubicBezTo>
                  <a:pt x="1974" y="808"/>
                  <a:pt x="1974" y="808"/>
                  <a:pt x="1974" y="808"/>
                </a:cubicBezTo>
                <a:cubicBezTo>
                  <a:pt x="1974" y="848"/>
                  <a:pt x="1974" y="848"/>
                  <a:pt x="1974" y="848"/>
                </a:cubicBezTo>
                <a:cubicBezTo>
                  <a:pt x="1967" y="848"/>
                  <a:pt x="1967" y="848"/>
                  <a:pt x="1967" y="848"/>
                </a:cubicBezTo>
                <a:cubicBezTo>
                  <a:pt x="1967" y="830"/>
                  <a:pt x="1967" y="830"/>
                  <a:pt x="1967" y="830"/>
                </a:cubicBezTo>
                <a:cubicBezTo>
                  <a:pt x="1968" y="817"/>
                  <a:pt x="1968" y="817"/>
                  <a:pt x="1968" y="817"/>
                </a:cubicBezTo>
                <a:cubicBezTo>
                  <a:pt x="1967" y="817"/>
                  <a:pt x="1967" y="817"/>
                  <a:pt x="1967" y="817"/>
                </a:cubicBezTo>
                <a:cubicBezTo>
                  <a:pt x="1957" y="842"/>
                  <a:pt x="1957" y="842"/>
                  <a:pt x="1957" y="842"/>
                </a:cubicBezTo>
                <a:cubicBezTo>
                  <a:pt x="1951" y="842"/>
                  <a:pt x="1951" y="842"/>
                  <a:pt x="1951" y="842"/>
                </a:cubicBezTo>
                <a:cubicBezTo>
                  <a:pt x="1942" y="817"/>
                  <a:pt x="1942" y="817"/>
                  <a:pt x="1942" y="817"/>
                </a:cubicBezTo>
                <a:cubicBezTo>
                  <a:pt x="1941" y="817"/>
                  <a:pt x="1941" y="817"/>
                  <a:pt x="1941" y="817"/>
                </a:cubicBezTo>
                <a:cubicBezTo>
                  <a:pt x="1942" y="830"/>
                  <a:pt x="1942" y="830"/>
                  <a:pt x="1942" y="830"/>
                </a:cubicBezTo>
                <a:cubicBezTo>
                  <a:pt x="1942" y="848"/>
                  <a:pt x="1942" y="848"/>
                  <a:pt x="1942" y="848"/>
                </a:cubicBezTo>
                <a:lnTo>
                  <a:pt x="1935" y="8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descr="A black background with white text&#10;&#10;Description automatically generated">
            <a:extLst>
              <a:ext uri="{FF2B5EF4-FFF2-40B4-BE49-F238E27FC236}">
                <a16:creationId xmlns:a16="http://schemas.microsoft.com/office/drawing/2014/main" id="{C1EF7A75-FA2C-5854-533C-9B441906189A}"/>
              </a:ext>
            </a:extLst>
          </p:cNvPr>
          <p:cNvPicPr>
            <a:picLocks noChangeAspect="1"/>
          </p:cNvPicPr>
          <p:nvPr userDrawn="1"/>
        </p:nvPicPr>
        <p:blipFill>
          <a:blip r:embed="rId3"/>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30113760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0" pos="744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Roadmap">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A16BF-A32E-B4B4-C36B-704FEE83C1CC}"/>
              </a:ext>
            </a:extLst>
          </p:cNvPr>
          <p:cNvPicPr>
            <a:picLocks noChangeAspect="1"/>
          </p:cNvPicPr>
          <p:nvPr userDrawn="1"/>
        </p:nvPicPr>
        <p:blipFill>
          <a:blip r:embed="rId2"/>
          <a:srcRect/>
          <a:stretch/>
        </p:blipFill>
        <p:spPr>
          <a:xfrm>
            <a:off x="5420" y="3047"/>
            <a:ext cx="12181160" cy="6851903"/>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bg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1" name="Subtitle 2">
            <a:extLst>
              <a:ext uri="{FF2B5EF4-FFF2-40B4-BE49-F238E27FC236}">
                <a16:creationId xmlns:a16="http://schemas.microsoft.com/office/drawing/2014/main" id="{A396A789-7451-4357-A166-AA9000B9CBCB}"/>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pic>
        <p:nvPicPr>
          <p:cNvPr id="2" name="Picture 1" descr="A black background with white text&#10;&#10;Description automatically generated">
            <a:extLst>
              <a:ext uri="{FF2B5EF4-FFF2-40B4-BE49-F238E27FC236}">
                <a16:creationId xmlns:a16="http://schemas.microsoft.com/office/drawing/2014/main" id="{EA8F44F6-0D20-97E1-D3EC-6DA68C7346EE}"/>
              </a:ext>
            </a:extLst>
          </p:cNvPr>
          <p:cNvPicPr>
            <a:picLocks noChangeAspect="1"/>
          </p:cNvPicPr>
          <p:nvPr userDrawn="1"/>
        </p:nvPicPr>
        <p:blipFill>
          <a:blip r:embed="rId3"/>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1331892038"/>
      </p:ext>
    </p:extLst>
  </p:cSld>
  <p:clrMapOvr>
    <a:masterClrMapping/>
  </p:clrMapOvr>
  <p:extLst>
    <p:ext uri="{DCECCB84-F9BA-43D5-87BE-67443E8EF086}">
      <p15:sldGuideLst xmlns:p15="http://schemas.microsoft.com/office/powerpoint/2012/main">
        <p15:guide id="10" pos="744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Fleet">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A16BF-A32E-B4B4-C36B-704FEE83C1CC}"/>
              </a:ext>
            </a:extLst>
          </p:cNvPr>
          <p:cNvPicPr>
            <a:picLocks noChangeAspect="1"/>
          </p:cNvPicPr>
          <p:nvPr userDrawn="1"/>
        </p:nvPicPr>
        <p:blipFill>
          <a:blip r:embed="rId2"/>
          <a:srcRect/>
          <a:stretch/>
        </p:blipFill>
        <p:spPr>
          <a:xfrm>
            <a:off x="5421" y="-778"/>
            <a:ext cx="12181159" cy="6851902"/>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bg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1" name="Subtitle 2">
            <a:extLst>
              <a:ext uri="{FF2B5EF4-FFF2-40B4-BE49-F238E27FC236}">
                <a16:creationId xmlns:a16="http://schemas.microsoft.com/office/drawing/2014/main" id="{A396A789-7451-4357-A166-AA9000B9CBCB}"/>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pic>
        <p:nvPicPr>
          <p:cNvPr id="2" name="Picture 1" descr="A black background with white text&#10;&#10;Description automatically generated">
            <a:extLst>
              <a:ext uri="{FF2B5EF4-FFF2-40B4-BE49-F238E27FC236}">
                <a16:creationId xmlns:a16="http://schemas.microsoft.com/office/drawing/2014/main" id="{EA8F44F6-0D20-97E1-D3EC-6DA68C7346EE}"/>
              </a:ext>
            </a:extLst>
          </p:cNvPr>
          <p:cNvPicPr>
            <a:picLocks noChangeAspect="1"/>
          </p:cNvPicPr>
          <p:nvPr userDrawn="1"/>
        </p:nvPicPr>
        <p:blipFill>
          <a:blip r:embed="rId3"/>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1005858079"/>
      </p:ext>
    </p:extLst>
  </p:cSld>
  <p:clrMapOvr>
    <a:masterClrMapping/>
  </p:clrMapOvr>
  <p:extLst>
    <p:ext uri="{DCECCB84-F9BA-43D5-87BE-67443E8EF086}">
      <p15:sldGuideLst xmlns:p15="http://schemas.microsoft.com/office/powerpoint/2012/main">
        <p15:guide id="10" pos="744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Wellfar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A16BF-A32E-B4B4-C36B-704FEE83C1CC}"/>
              </a:ext>
            </a:extLst>
          </p:cNvPr>
          <p:cNvPicPr>
            <a:picLocks noChangeAspect="1"/>
          </p:cNvPicPr>
          <p:nvPr userDrawn="1"/>
        </p:nvPicPr>
        <p:blipFill>
          <a:blip r:embed="rId2"/>
          <a:srcRect/>
          <a:stretch/>
        </p:blipFill>
        <p:spPr>
          <a:xfrm>
            <a:off x="5421" y="-778"/>
            <a:ext cx="12181159" cy="6851901"/>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bg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1" name="Subtitle 2">
            <a:extLst>
              <a:ext uri="{FF2B5EF4-FFF2-40B4-BE49-F238E27FC236}">
                <a16:creationId xmlns:a16="http://schemas.microsoft.com/office/drawing/2014/main" id="{A396A789-7451-4357-A166-AA9000B9CBCB}"/>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pic>
        <p:nvPicPr>
          <p:cNvPr id="2" name="Picture 1" descr="A black background with white text&#10;&#10;Description automatically generated">
            <a:extLst>
              <a:ext uri="{FF2B5EF4-FFF2-40B4-BE49-F238E27FC236}">
                <a16:creationId xmlns:a16="http://schemas.microsoft.com/office/drawing/2014/main" id="{EA8F44F6-0D20-97E1-D3EC-6DA68C7346EE}"/>
              </a:ext>
            </a:extLst>
          </p:cNvPr>
          <p:cNvPicPr>
            <a:picLocks noChangeAspect="1"/>
          </p:cNvPicPr>
          <p:nvPr userDrawn="1"/>
        </p:nvPicPr>
        <p:blipFill>
          <a:blip r:embed="rId3"/>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3968473677"/>
      </p:ext>
    </p:extLst>
  </p:cSld>
  <p:clrMapOvr>
    <a:masterClrMapping/>
  </p:clrMapOvr>
  <p:extLst>
    <p:ext uri="{DCECCB84-F9BA-43D5-87BE-67443E8EF086}">
      <p15:sldGuideLst xmlns:p15="http://schemas.microsoft.com/office/powerpoint/2012/main">
        <p15:guide id="10" pos="744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ivider Crew Safety">
    <p:bg>
      <p:bgPr>
        <a:solidFill>
          <a:schemeClr val="bg1"/>
        </a:solidFill>
        <a:effectLst/>
      </p:bgPr>
    </p:bg>
    <p:spTree>
      <p:nvGrpSpPr>
        <p:cNvPr id="1" name=""/>
        <p:cNvGrpSpPr/>
        <p:nvPr/>
      </p:nvGrpSpPr>
      <p:grpSpPr>
        <a:xfrm>
          <a:off x="0" y="0"/>
          <a:ext cx="0" cy="0"/>
          <a:chOff x="0" y="0"/>
          <a:chExt cx="0" cy="0"/>
        </a:xfrm>
      </p:grpSpPr>
      <p:pic>
        <p:nvPicPr>
          <p:cNvPr id="12" name="Picture 11" descr="A colorful lines on a black background&#10;&#10;Description automatically generated">
            <a:extLst>
              <a:ext uri="{FF2B5EF4-FFF2-40B4-BE49-F238E27FC236}">
                <a16:creationId xmlns:a16="http://schemas.microsoft.com/office/drawing/2014/main" id="{2924DD05-5C5E-F454-81F3-67CD27C1E6C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a:srcRect/>
          <a:stretch/>
        </p:blipFill>
        <p:spPr>
          <a:xfrm>
            <a:off x="258418" y="5518555"/>
            <a:ext cx="2694373" cy="1332570"/>
          </a:xfrm>
          <a:prstGeom prst="rect">
            <a:avLst/>
          </a:prstGeom>
        </p:spPr>
      </p:pic>
    </p:spTree>
    <p:extLst>
      <p:ext uri="{BB962C8B-B14F-4D97-AF65-F5344CB8AC3E}">
        <p14:creationId xmlns:p14="http://schemas.microsoft.com/office/powerpoint/2010/main" val="1764660039"/>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ivider Crew Cyber">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4DD05-5C5E-F454-81F3-67CD27C1E6C7}"/>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a:srcRect/>
          <a:stretch/>
        </p:blipFill>
        <p:spPr>
          <a:xfrm>
            <a:off x="258418" y="5518555"/>
            <a:ext cx="2694373" cy="1332570"/>
          </a:xfrm>
          <a:prstGeom prst="rect">
            <a:avLst/>
          </a:prstGeom>
        </p:spPr>
      </p:pic>
    </p:spTree>
    <p:extLst>
      <p:ext uri="{BB962C8B-B14F-4D97-AF65-F5344CB8AC3E}">
        <p14:creationId xmlns:p14="http://schemas.microsoft.com/office/powerpoint/2010/main" val="2134432177"/>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ivider Crew Fleet">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4DD05-5C5E-F454-81F3-67CD27C1E6C7}"/>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a:srcRect/>
          <a:stretch/>
        </p:blipFill>
        <p:spPr>
          <a:xfrm>
            <a:off x="258418" y="5518555"/>
            <a:ext cx="2694373" cy="1332570"/>
          </a:xfrm>
          <a:prstGeom prst="rect">
            <a:avLst/>
          </a:prstGeom>
        </p:spPr>
      </p:pic>
    </p:spTree>
    <p:extLst>
      <p:ext uri="{BB962C8B-B14F-4D97-AF65-F5344CB8AC3E}">
        <p14:creationId xmlns:p14="http://schemas.microsoft.com/office/powerpoint/2010/main" val="4058283872"/>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ivider Crew Innovation">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4DD05-5C5E-F454-81F3-67CD27C1E6C7}"/>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a:srcRect/>
          <a:stretch/>
        </p:blipFill>
        <p:spPr>
          <a:xfrm>
            <a:off x="258418" y="5518555"/>
            <a:ext cx="2694373" cy="1332570"/>
          </a:xfrm>
          <a:prstGeom prst="rect">
            <a:avLst/>
          </a:prstGeom>
        </p:spPr>
      </p:pic>
    </p:spTree>
    <p:extLst>
      <p:ext uri="{BB962C8B-B14F-4D97-AF65-F5344CB8AC3E}">
        <p14:creationId xmlns:p14="http://schemas.microsoft.com/office/powerpoint/2010/main" val="478948118"/>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ivider Crew Wellfar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4DD05-5C5E-F454-81F3-67CD27C1E6C7}"/>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a:srcRect/>
          <a:stretch/>
        </p:blipFill>
        <p:spPr>
          <a:xfrm>
            <a:off x="258418" y="5518555"/>
            <a:ext cx="2694373" cy="1332570"/>
          </a:xfrm>
          <a:prstGeom prst="rect">
            <a:avLst/>
          </a:prstGeom>
        </p:spPr>
      </p:pic>
    </p:spTree>
    <p:extLst>
      <p:ext uri="{BB962C8B-B14F-4D97-AF65-F5344CB8AC3E}">
        <p14:creationId xmlns:p14="http://schemas.microsoft.com/office/powerpoint/2010/main" val="145436684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2" name="Text Placeholder 9">
            <a:extLst>
              <a:ext uri="{FF2B5EF4-FFF2-40B4-BE49-F238E27FC236}">
                <a16:creationId xmlns:a16="http://schemas.microsoft.com/office/drawing/2014/main" id="{56D26BC4-A1B7-47A1-8D5F-5AAF2E5DCBEF}"/>
              </a:ext>
            </a:extLst>
          </p:cNvPr>
          <p:cNvSpPr>
            <a:spLocks noGrp="1"/>
          </p:cNvSpPr>
          <p:nvPr>
            <p:ph type="body" sz="quarter" idx="40"/>
          </p:nvPr>
        </p:nvSpPr>
        <p:spPr>
          <a:xfrm>
            <a:off x="1769565" y="1598013"/>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23" name="Text Placeholder 9">
            <a:extLst>
              <a:ext uri="{FF2B5EF4-FFF2-40B4-BE49-F238E27FC236}">
                <a16:creationId xmlns:a16="http://schemas.microsoft.com/office/drawing/2014/main" id="{046672CF-00C9-493D-B360-ED555A0D59B7}"/>
              </a:ext>
            </a:extLst>
          </p:cNvPr>
          <p:cNvSpPr>
            <a:spLocks noGrp="1"/>
          </p:cNvSpPr>
          <p:nvPr>
            <p:ph type="body" sz="quarter" idx="41"/>
          </p:nvPr>
        </p:nvSpPr>
        <p:spPr>
          <a:xfrm>
            <a:off x="1769565" y="1954185"/>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26" name="Text Placeholder 4">
            <a:extLst>
              <a:ext uri="{FF2B5EF4-FFF2-40B4-BE49-F238E27FC236}">
                <a16:creationId xmlns:a16="http://schemas.microsoft.com/office/drawing/2014/main" id="{CB4934BA-A7B2-418E-AAA6-A5C815AC4670}"/>
              </a:ext>
            </a:extLst>
          </p:cNvPr>
          <p:cNvSpPr>
            <a:spLocks noGrp="1"/>
          </p:cNvSpPr>
          <p:nvPr>
            <p:ph type="body" sz="quarter" idx="50" hasCustomPrompt="1"/>
          </p:nvPr>
        </p:nvSpPr>
        <p:spPr>
          <a:xfrm>
            <a:off x="660400" y="1598013"/>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125" name="Text Placeholder 9">
            <a:extLst>
              <a:ext uri="{FF2B5EF4-FFF2-40B4-BE49-F238E27FC236}">
                <a16:creationId xmlns:a16="http://schemas.microsoft.com/office/drawing/2014/main" id="{375C4747-1FC3-468C-A346-5DE6DBA30DB7}"/>
              </a:ext>
            </a:extLst>
          </p:cNvPr>
          <p:cNvSpPr>
            <a:spLocks noGrp="1"/>
          </p:cNvSpPr>
          <p:nvPr>
            <p:ph type="body" sz="quarter" idx="54"/>
          </p:nvPr>
        </p:nvSpPr>
        <p:spPr>
          <a:xfrm>
            <a:off x="1769565" y="2668808"/>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126" name="Text Placeholder 9">
            <a:extLst>
              <a:ext uri="{FF2B5EF4-FFF2-40B4-BE49-F238E27FC236}">
                <a16:creationId xmlns:a16="http://schemas.microsoft.com/office/drawing/2014/main" id="{BC90422A-1B1D-4821-9FAC-37E7780559BD}"/>
              </a:ext>
            </a:extLst>
          </p:cNvPr>
          <p:cNvSpPr>
            <a:spLocks noGrp="1"/>
          </p:cNvSpPr>
          <p:nvPr>
            <p:ph type="body" sz="quarter" idx="55"/>
          </p:nvPr>
        </p:nvSpPr>
        <p:spPr>
          <a:xfrm>
            <a:off x="1769565" y="3024980"/>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127" name="Text Placeholder 4">
            <a:extLst>
              <a:ext uri="{FF2B5EF4-FFF2-40B4-BE49-F238E27FC236}">
                <a16:creationId xmlns:a16="http://schemas.microsoft.com/office/drawing/2014/main" id="{2611983C-1A52-436E-A627-FAD6ECD4C3C3}"/>
              </a:ext>
            </a:extLst>
          </p:cNvPr>
          <p:cNvSpPr>
            <a:spLocks noGrp="1"/>
          </p:cNvSpPr>
          <p:nvPr>
            <p:ph type="body" sz="quarter" idx="56" hasCustomPrompt="1"/>
          </p:nvPr>
        </p:nvSpPr>
        <p:spPr>
          <a:xfrm>
            <a:off x="660400" y="2673940"/>
            <a:ext cx="800100" cy="799723"/>
          </a:xfrm>
          <a:prstGeom prst="rect">
            <a:avLst/>
          </a:prstGeom>
          <a:solidFill>
            <a:schemeClr val="accent2"/>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131" name="Text Placeholder 9">
            <a:extLst>
              <a:ext uri="{FF2B5EF4-FFF2-40B4-BE49-F238E27FC236}">
                <a16:creationId xmlns:a16="http://schemas.microsoft.com/office/drawing/2014/main" id="{3E8961A7-71AC-4490-8A5E-B6209CD7B9D8}"/>
              </a:ext>
            </a:extLst>
          </p:cNvPr>
          <p:cNvSpPr>
            <a:spLocks noGrp="1"/>
          </p:cNvSpPr>
          <p:nvPr>
            <p:ph type="body" sz="quarter" idx="60"/>
          </p:nvPr>
        </p:nvSpPr>
        <p:spPr>
          <a:xfrm>
            <a:off x="1769565" y="3749867"/>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132" name="Text Placeholder 9">
            <a:extLst>
              <a:ext uri="{FF2B5EF4-FFF2-40B4-BE49-F238E27FC236}">
                <a16:creationId xmlns:a16="http://schemas.microsoft.com/office/drawing/2014/main" id="{694AA472-33BD-4246-B452-BA0FBCAF6DCB}"/>
              </a:ext>
            </a:extLst>
          </p:cNvPr>
          <p:cNvSpPr>
            <a:spLocks noGrp="1"/>
          </p:cNvSpPr>
          <p:nvPr>
            <p:ph type="body" sz="quarter" idx="61"/>
          </p:nvPr>
        </p:nvSpPr>
        <p:spPr>
          <a:xfrm>
            <a:off x="1769565" y="4106039"/>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133" name="Text Placeholder 4">
            <a:extLst>
              <a:ext uri="{FF2B5EF4-FFF2-40B4-BE49-F238E27FC236}">
                <a16:creationId xmlns:a16="http://schemas.microsoft.com/office/drawing/2014/main" id="{29F84068-7B59-4D1B-B8E4-F263C0818A38}"/>
              </a:ext>
            </a:extLst>
          </p:cNvPr>
          <p:cNvSpPr>
            <a:spLocks noGrp="1"/>
          </p:cNvSpPr>
          <p:nvPr>
            <p:ph type="body" sz="quarter" idx="62" hasCustomPrompt="1"/>
          </p:nvPr>
        </p:nvSpPr>
        <p:spPr>
          <a:xfrm>
            <a:off x="660400" y="3749867"/>
            <a:ext cx="800100" cy="799723"/>
          </a:xfrm>
          <a:prstGeom prst="rect">
            <a:avLst/>
          </a:prstGeom>
          <a:solidFill>
            <a:schemeClr val="accent3"/>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137" name="Text Placeholder 9">
            <a:extLst>
              <a:ext uri="{FF2B5EF4-FFF2-40B4-BE49-F238E27FC236}">
                <a16:creationId xmlns:a16="http://schemas.microsoft.com/office/drawing/2014/main" id="{0E20DB8B-DB9F-48F9-9A33-4459FB88B40F}"/>
              </a:ext>
            </a:extLst>
          </p:cNvPr>
          <p:cNvSpPr>
            <a:spLocks noGrp="1"/>
          </p:cNvSpPr>
          <p:nvPr>
            <p:ph type="body" sz="quarter" idx="66"/>
          </p:nvPr>
        </p:nvSpPr>
        <p:spPr>
          <a:xfrm>
            <a:off x="1769565" y="4820662"/>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138" name="Text Placeholder 9">
            <a:extLst>
              <a:ext uri="{FF2B5EF4-FFF2-40B4-BE49-F238E27FC236}">
                <a16:creationId xmlns:a16="http://schemas.microsoft.com/office/drawing/2014/main" id="{E0B4EF81-AC9B-4637-8AF0-35C63C80786F}"/>
              </a:ext>
            </a:extLst>
          </p:cNvPr>
          <p:cNvSpPr>
            <a:spLocks noGrp="1"/>
          </p:cNvSpPr>
          <p:nvPr>
            <p:ph type="body" sz="quarter" idx="67"/>
          </p:nvPr>
        </p:nvSpPr>
        <p:spPr>
          <a:xfrm>
            <a:off x="1769565" y="5176834"/>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139" name="Text Placeholder 4">
            <a:extLst>
              <a:ext uri="{FF2B5EF4-FFF2-40B4-BE49-F238E27FC236}">
                <a16:creationId xmlns:a16="http://schemas.microsoft.com/office/drawing/2014/main" id="{9B37FE0D-1CEA-4AE1-BBC5-E005BE160E67}"/>
              </a:ext>
            </a:extLst>
          </p:cNvPr>
          <p:cNvSpPr>
            <a:spLocks noGrp="1"/>
          </p:cNvSpPr>
          <p:nvPr>
            <p:ph type="body" sz="quarter" idx="68" hasCustomPrompt="1"/>
          </p:nvPr>
        </p:nvSpPr>
        <p:spPr>
          <a:xfrm>
            <a:off x="660400" y="4825794"/>
            <a:ext cx="800100" cy="799723"/>
          </a:xfrm>
          <a:prstGeom prst="rect">
            <a:avLst/>
          </a:prstGeom>
          <a:solidFill>
            <a:schemeClr val="accent5"/>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149" name="Text Placeholder 9">
            <a:extLst>
              <a:ext uri="{FF2B5EF4-FFF2-40B4-BE49-F238E27FC236}">
                <a16:creationId xmlns:a16="http://schemas.microsoft.com/office/drawing/2014/main" id="{EF0267D9-B18D-44CC-8F89-3867F06B4443}"/>
              </a:ext>
            </a:extLst>
          </p:cNvPr>
          <p:cNvSpPr>
            <a:spLocks noGrp="1"/>
          </p:cNvSpPr>
          <p:nvPr>
            <p:ph type="body" sz="quarter" idx="75"/>
          </p:nvPr>
        </p:nvSpPr>
        <p:spPr>
          <a:xfrm>
            <a:off x="7375060" y="1598013"/>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150" name="Text Placeholder 9">
            <a:extLst>
              <a:ext uri="{FF2B5EF4-FFF2-40B4-BE49-F238E27FC236}">
                <a16:creationId xmlns:a16="http://schemas.microsoft.com/office/drawing/2014/main" id="{52E36255-42AA-434D-9353-6511E8E6ED31}"/>
              </a:ext>
            </a:extLst>
          </p:cNvPr>
          <p:cNvSpPr>
            <a:spLocks noGrp="1"/>
          </p:cNvSpPr>
          <p:nvPr>
            <p:ph type="body" sz="quarter" idx="76"/>
          </p:nvPr>
        </p:nvSpPr>
        <p:spPr>
          <a:xfrm>
            <a:off x="7375060" y="1954185"/>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151" name="Text Placeholder 4">
            <a:extLst>
              <a:ext uri="{FF2B5EF4-FFF2-40B4-BE49-F238E27FC236}">
                <a16:creationId xmlns:a16="http://schemas.microsoft.com/office/drawing/2014/main" id="{8DB258FD-AF8C-4906-8EB7-B90340BD7399}"/>
              </a:ext>
            </a:extLst>
          </p:cNvPr>
          <p:cNvSpPr>
            <a:spLocks noGrp="1"/>
          </p:cNvSpPr>
          <p:nvPr>
            <p:ph type="body" sz="quarter" idx="77" hasCustomPrompt="1"/>
          </p:nvPr>
        </p:nvSpPr>
        <p:spPr>
          <a:xfrm>
            <a:off x="6265895" y="1598013"/>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152" name="Text Placeholder 9">
            <a:extLst>
              <a:ext uri="{FF2B5EF4-FFF2-40B4-BE49-F238E27FC236}">
                <a16:creationId xmlns:a16="http://schemas.microsoft.com/office/drawing/2014/main" id="{54681F42-A361-47BE-BF65-E907906BF8C8}"/>
              </a:ext>
            </a:extLst>
          </p:cNvPr>
          <p:cNvSpPr>
            <a:spLocks noGrp="1"/>
          </p:cNvSpPr>
          <p:nvPr>
            <p:ph type="body" sz="quarter" idx="78"/>
          </p:nvPr>
        </p:nvSpPr>
        <p:spPr>
          <a:xfrm>
            <a:off x="7375060" y="2668808"/>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153" name="Text Placeholder 9">
            <a:extLst>
              <a:ext uri="{FF2B5EF4-FFF2-40B4-BE49-F238E27FC236}">
                <a16:creationId xmlns:a16="http://schemas.microsoft.com/office/drawing/2014/main" id="{8718FFA3-7131-4F0D-9FA0-0A5F53676EF8}"/>
              </a:ext>
            </a:extLst>
          </p:cNvPr>
          <p:cNvSpPr>
            <a:spLocks noGrp="1"/>
          </p:cNvSpPr>
          <p:nvPr>
            <p:ph type="body" sz="quarter" idx="79"/>
          </p:nvPr>
        </p:nvSpPr>
        <p:spPr>
          <a:xfrm>
            <a:off x="7375060" y="3024980"/>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154" name="Text Placeholder 4">
            <a:extLst>
              <a:ext uri="{FF2B5EF4-FFF2-40B4-BE49-F238E27FC236}">
                <a16:creationId xmlns:a16="http://schemas.microsoft.com/office/drawing/2014/main" id="{B6D08E91-901B-4663-A56E-E3D975E7FF08}"/>
              </a:ext>
            </a:extLst>
          </p:cNvPr>
          <p:cNvSpPr>
            <a:spLocks noGrp="1"/>
          </p:cNvSpPr>
          <p:nvPr>
            <p:ph type="body" sz="quarter" idx="80" hasCustomPrompt="1"/>
          </p:nvPr>
        </p:nvSpPr>
        <p:spPr>
          <a:xfrm>
            <a:off x="6265895" y="2673940"/>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155" name="Text Placeholder 9">
            <a:extLst>
              <a:ext uri="{FF2B5EF4-FFF2-40B4-BE49-F238E27FC236}">
                <a16:creationId xmlns:a16="http://schemas.microsoft.com/office/drawing/2014/main" id="{6CD5ADE4-255D-400C-8088-AF8876E80E0F}"/>
              </a:ext>
            </a:extLst>
          </p:cNvPr>
          <p:cNvSpPr>
            <a:spLocks noGrp="1"/>
          </p:cNvSpPr>
          <p:nvPr>
            <p:ph type="body" sz="quarter" idx="81"/>
          </p:nvPr>
        </p:nvSpPr>
        <p:spPr>
          <a:xfrm>
            <a:off x="7375060" y="3749867"/>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156" name="Text Placeholder 9">
            <a:extLst>
              <a:ext uri="{FF2B5EF4-FFF2-40B4-BE49-F238E27FC236}">
                <a16:creationId xmlns:a16="http://schemas.microsoft.com/office/drawing/2014/main" id="{FE967416-23E7-4440-8909-FCB48DAFAD8F}"/>
              </a:ext>
            </a:extLst>
          </p:cNvPr>
          <p:cNvSpPr>
            <a:spLocks noGrp="1"/>
          </p:cNvSpPr>
          <p:nvPr>
            <p:ph type="body" sz="quarter" idx="82"/>
          </p:nvPr>
        </p:nvSpPr>
        <p:spPr>
          <a:xfrm>
            <a:off x="7375060" y="4106039"/>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157" name="Text Placeholder 4">
            <a:extLst>
              <a:ext uri="{FF2B5EF4-FFF2-40B4-BE49-F238E27FC236}">
                <a16:creationId xmlns:a16="http://schemas.microsoft.com/office/drawing/2014/main" id="{4F936DF6-AA0D-4354-A5FD-4F06A412B86D}"/>
              </a:ext>
            </a:extLst>
          </p:cNvPr>
          <p:cNvSpPr>
            <a:spLocks noGrp="1"/>
          </p:cNvSpPr>
          <p:nvPr>
            <p:ph type="body" sz="quarter" idx="83" hasCustomPrompt="1"/>
          </p:nvPr>
        </p:nvSpPr>
        <p:spPr>
          <a:xfrm>
            <a:off x="6265895" y="3749867"/>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158" name="Text Placeholder 9">
            <a:extLst>
              <a:ext uri="{FF2B5EF4-FFF2-40B4-BE49-F238E27FC236}">
                <a16:creationId xmlns:a16="http://schemas.microsoft.com/office/drawing/2014/main" id="{9C8C6D44-CED4-4DAB-8C47-53C998C73DFF}"/>
              </a:ext>
            </a:extLst>
          </p:cNvPr>
          <p:cNvSpPr>
            <a:spLocks noGrp="1"/>
          </p:cNvSpPr>
          <p:nvPr>
            <p:ph type="body" sz="quarter" idx="84"/>
          </p:nvPr>
        </p:nvSpPr>
        <p:spPr>
          <a:xfrm>
            <a:off x="7375060" y="4820662"/>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159" name="Text Placeholder 9">
            <a:extLst>
              <a:ext uri="{FF2B5EF4-FFF2-40B4-BE49-F238E27FC236}">
                <a16:creationId xmlns:a16="http://schemas.microsoft.com/office/drawing/2014/main" id="{55B846D6-2B81-4583-B724-D5306AF86CB6}"/>
              </a:ext>
            </a:extLst>
          </p:cNvPr>
          <p:cNvSpPr>
            <a:spLocks noGrp="1"/>
          </p:cNvSpPr>
          <p:nvPr>
            <p:ph type="body" sz="quarter" idx="85"/>
          </p:nvPr>
        </p:nvSpPr>
        <p:spPr>
          <a:xfrm>
            <a:off x="7375060" y="5176834"/>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160" name="Text Placeholder 4">
            <a:extLst>
              <a:ext uri="{FF2B5EF4-FFF2-40B4-BE49-F238E27FC236}">
                <a16:creationId xmlns:a16="http://schemas.microsoft.com/office/drawing/2014/main" id="{04F1A9E3-EED2-4BD0-8A30-A7D27C5A3D98}"/>
              </a:ext>
            </a:extLst>
          </p:cNvPr>
          <p:cNvSpPr>
            <a:spLocks noGrp="1"/>
          </p:cNvSpPr>
          <p:nvPr>
            <p:ph type="body" sz="quarter" idx="86" hasCustomPrompt="1"/>
          </p:nvPr>
        </p:nvSpPr>
        <p:spPr>
          <a:xfrm>
            <a:off x="6265895" y="4825794"/>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4" name="Slide Number Placeholder 3">
            <a:extLst>
              <a:ext uri="{FF2B5EF4-FFF2-40B4-BE49-F238E27FC236}">
                <a16:creationId xmlns:a16="http://schemas.microsoft.com/office/drawing/2014/main" id="{79DC095C-FD02-F046-8A84-6E6CAEE83EF4}"/>
              </a:ext>
            </a:extLst>
          </p:cNvPr>
          <p:cNvSpPr>
            <a:spLocks noGrp="1"/>
          </p:cNvSpPr>
          <p:nvPr>
            <p:ph type="sldNum" sz="quarter" idx="88"/>
          </p:nvPr>
        </p:nvSpPr>
        <p:spPr/>
        <p:txBody>
          <a:bodyPr/>
          <a:lstStyle/>
          <a:p>
            <a:fld id="{9D269874-3913-3E4A-9285-BA6A0CAD74F5}" type="slidenum">
              <a:rPr lang="en-US" smtClean="0"/>
              <a:pPr/>
              <a:t>‹#›</a:t>
            </a:fld>
            <a:endParaRPr lang="en-US"/>
          </a:p>
        </p:txBody>
      </p:sp>
      <p:sp>
        <p:nvSpPr>
          <p:cNvPr id="29" name="Title 1">
            <a:extLst>
              <a:ext uri="{FF2B5EF4-FFF2-40B4-BE49-F238E27FC236}">
                <a16:creationId xmlns:a16="http://schemas.microsoft.com/office/drawing/2014/main" id="{0F58C9BC-90EF-7643-9256-C5FFA700C4CA}"/>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89424639"/>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arge text, gray 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5E84C2-FF14-9C43-A008-61BE0B8075FE}"/>
              </a:ext>
            </a:extLst>
          </p:cNvPr>
          <p:cNvSpPr>
            <a:spLocks noGrp="1"/>
          </p:cNvSpPr>
          <p:nvPr>
            <p:ph type="title"/>
          </p:nvPr>
        </p:nvSpPr>
        <p:spPr>
          <a:xfrm>
            <a:off x="660400" y="2741364"/>
            <a:ext cx="10871200" cy="800100"/>
          </a:xfrm>
          <a:prstGeom prst="rect">
            <a:avLst/>
          </a:prstGeom>
        </p:spPr>
        <p:txBody>
          <a:bodyPr/>
          <a:lstStyle>
            <a:lvl1pPr>
              <a:defRPr sz="4800">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E1E2D395-43C5-AF4D-9E0B-696B54712925}"/>
              </a:ext>
            </a:extLst>
          </p:cNvPr>
          <p:cNvSpPr>
            <a:spLocks noGrp="1"/>
          </p:cNvSpPr>
          <p:nvPr>
            <p:ph type="sldNum" sz="quarter" idx="11"/>
          </p:nvPr>
        </p:nvSpPr>
        <p:spPr/>
        <p:txBody>
          <a:bodyPr/>
          <a:lstStyle/>
          <a:p>
            <a:fld id="{9D269874-3913-3E4A-9285-BA6A0CAD74F5}" type="slidenum">
              <a:rPr lang="en-US" smtClean="0"/>
              <a:pPr/>
              <a:t>‹#›</a:t>
            </a:fld>
            <a:endParaRPr lang="en-US"/>
          </a:p>
        </p:txBody>
      </p:sp>
      <p:pic>
        <p:nvPicPr>
          <p:cNvPr id="2" name="Picture 1" descr="A black background with white text&#10;&#10;Description automatically generated">
            <a:extLst>
              <a:ext uri="{FF2B5EF4-FFF2-40B4-BE49-F238E27FC236}">
                <a16:creationId xmlns:a16="http://schemas.microsoft.com/office/drawing/2014/main" id="{934B2380-E406-4EB6-25C8-96217E965CA8}"/>
              </a:ext>
            </a:extLst>
          </p:cNvPr>
          <p:cNvPicPr>
            <a:picLocks noChangeAspect="1"/>
          </p:cNvPicPr>
          <p:nvPr userDrawn="1"/>
        </p:nvPicPr>
        <p:blipFill>
          <a:blip r:embed="rId2"/>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1038615794"/>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112193-3F21-C34F-B7C4-36D05118073C}"/>
              </a:ext>
            </a:extLst>
          </p:cNvPr>
          <p:cNvSpPr>
            <a:spLocks noGrp="1"/>
          </p:cNvSpPr>
          <p:nvPr>
            <p:ph type="sldNum" sz="quarter" idx="11"/>
          </p:nvPr>
        </p:nvSpPr>
        <p:spPr/>
        <p:txBody>
          <a:bodyPr/>
          <a:lstStyle/>
          <a:p>
            <a:fld id="{9D269874-3913-3E4A-9285-BA6A0CAD74F5}" type="slidenum">
              <a:rPr lang="en-US" smtClean="0"/>
              <a:pPr/>
              <a:t>‹#›</a:t>
            </a:fld>
            <a:endParaRPr lang="en-US"/>
          </a:p>
        </p:txBody>
      </p:sp>
      <p:sp>
        <p:nvSpPr>
          <p:cNvPr id="5" name="Title 1">
            <a:extLst>
              <a:ext uri="{FF2B5EF4-FFF2-40B4-BE49-F238E27FC236}">
                <a16:creationId xmlns:a16="http://schemas.microsoft.com/office/drawing/2014/main" id="{C2C6B485-3603-274D-AFD2-F39FB58AED92}"/>
              </a:ext>
            </a:extLst>
          </p:cNvPr>
          <p:cNvSpPr>
            <a:spLocks noGrp="1"/>
          </p:cNvSpPr>
          <p:nvPr>
            <p:ph type="title"/>
          </p:nvPr>
        </p:nvSpPr>
        <p:spPr>
          <a:xfrm>
            <a:off x="660400" y="413834"/>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07832462"/>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ubtitle, and Content">
    <p:bg>
      <p:bgPr>
        <a:solidFill>
          <a:schemeClr val="tx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86AF57-8308-49A5-ABCA-3BC86ECCDB04}"/>
              </a:ext>
            </a:extLst>
          </p:cNvPr>
          <p:cNvSpPr>
            <a:spLocks noGrp="1"/>
          </p:cNvSpPr>
          <p:nvPr>
            <p:ph sz="quarter" idx="11" hasCustomPrompt="1"/>
          </p:nvPr>
        </p:nvSpPr>
        <p:spPr>
          <a:xfrm>
            <a:off x="660400" y="1777999"/>
            <a:ext cx="10871200" cy="419100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icon to add image, chart, object or SmartArt</a:t>
            </a:r>
          </a:p>
        </p:txBody>
      </p:sp>
      <p:sp>
        <p:nvSpPr>
          <p:cNvPr id="6" name="Text Placeholder 2">
            <a:extLst>
              <a:ext uri="{FF2B5EF4-FFF2-40B4-BE49-F238E27FC236}">
                <a16:creationId xmlns:a16="http://schemas.microsoft.com/office/drawing/2014/main" id="{9297896E-74BC-4B67-BDB8-436C290E7796}"/>
              </a:ext>
            </a:extLst>
          </p:cNvPr>
          <p:cNvSpPr>
            <a:spLocks noGrp="1"/>
          </p:cNvSpPr>
          <p:nvPr>
            <p:ph type="body" sz="quarter" idx="10" hasCustomPrompt="1"/>
          </p:nvPr>
        </p:nvSpPr>
        <p:spPr>
          <a:xfrm>
            <a:off x="660400" y="1320800"/>
            <a:ext cx="10871200" cy="275665"/>
          </a:xfrm>
          <a:prstGeom prst="rect">
            <a:avLst/>
          </a:prstGeom>
        </p:spPr>
        <p:txBody>
          <a:bodyPr/>
          <a:lstStyle>
            <a:lvl1pPr marL="0" indent="0">
              <a:lnSpc>
                <a:spcPct val="80000"/>
              </a:lnSpc>
              <a:spcBef>
                <a:spcPts val="0"/>
              </a:spcBef>
              <a:buNone/>
              <a:defRPr sz="2400" b="0">
                <a:solidFill>
                  <a:schemeClr val="accent1"/>
                </a:solidFill>
              </a:defRPr>
            </a:lvl1pPr>
          </a:lstStyle>
          <a:p>
            <a:pPr lvl="0"/>
            <a:r>
              <a:rPr lang="en-US" err="1"/>
              <a:t>Subheadline</a:t>
            </a:r>
            <a:endParaRPr lang="en-US"/>
          </a:p>
        </p:txBody>
      </p:sp>
      <p:sp>
        <p:nvSpPr>
          <p:cNvPr id="5" name="Slide Number Placeholder 4">
            <a:extLst>
              <a:ext uri="{FF2B5EF4-FFF2-40B4-BE49-F238E27FC236}">
                <a16:creationId xmlns:a16="http://schemas.microsoft.com/office/drawing/2014/main" id="{0A8DBA30-0C31-AB4F-A7DF-193A832F1EBA}"/>
              </a:ext>
            </a:extLst>
          </p:cNvPr>
          <p:cNvSpPr>
            <a:spLocks noGrp="1"/>
          </p:cNvSpPr>
          <p:nvPr>
            <p:ph type="sldNum" sz="quarter" idx="13"/>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4F5E2B15-DDBC-AD43-9075-7DE904B342BF}"/>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93752068"/>
      </p:ext>
    </p:extLst>
  </p:cSld>
  <p:clrMapOvr>
    <a:masterClrMapping/>
  </p:clrMapOvr>
  <p:extLst>
    <p:ext uri="{DCECCB84-F9BA-43D5-87BE-67443E8EF086}">
      <p15:sldGuideLst xmlns:p15="http://schemas.microsoft.com/office/powerpoint/2012/main">
        <p15:guide id="1" orient="horz" pos="96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1" y="1331912"/>
            <a:ext cx="5207000" cy="4840287"/>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15" name="Content Placeholder 10">
            <a:extLst>
              <a:ext uri="{FF2B5EF4-FFF2-40B4-BE49-F238E27FC236}">
                <a16:creationId xmlns:a16="http://schemas.microsoft.com/office/drawing/2014/main" id="{ABFC74DA-C47E-4F69-BE04-FAED3704A46F}"/>
              </a:ext>
            </a:extLst>
          </p:cNvPr>
          <p:cNvSpPr>
            <a:spLocks noGrp="1"/>
          </p:cNvSpPr>
          <p:nvPr>
            <p:ph sz="quarter" idx="14" hasCustomPrompt="1"/>
          </p:nvPr>
        </p:nvSpPr>
        <p:spPr>
          <a:xfrm>
            <a:off x="6324600" y="1331912"/>
            <a:ext cx="5207000" cy="4840287"/>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2560AC71-86E6-FA43-B367-96CDD1C33B9A}"/>
              </a:ext>
            </a:extLst>
          </p:cNvPr>
          <p:cNvSpPr>
            <a:spLocks noGrp="1"/>
          </p:cNvSpPr>
          <p:nvPr>
            <p:ph type="sldNum" sz="quarter" idx="16"/>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A81EE5A3-A3F0-2049-A0D5-542303C936F0}"/>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777224"/>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 Column Content with Objec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1" y="1331912"/>
            <a:ext cx="5207000" cy="4840287"/>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8" name="Content Placeholder 2">
            <a:extLst>
              <a:ext uri="{FF2B5EF4-FFF2-40B4-BE49-F238E27FC236}">
                <a16:creationId xmlns:a16="http://schemas.microsoft.com/office/drawing/2014/main" id="{3D5B44F0-F25B-4C72-9E6C-593FE2CFA5E3}"/>
              </a:ext>
            </a:extLst>
          </p:cNvPr>
          <p:cNvSpPr>
            <a:spLocks noGrp="1"/>
          </p:cNvSpPr>
          <p:nvPr>
            <p:ph sz="quarter" idx="13" hasCustomPrompt="1"/>
          </p:nvPr>
        </p:nvSpPr>
        <p:spPr>
          <a:xfrm>
            <a:off x="6350000" y="0"/>
            <a:ext cx="5842000" cy="6858000"/>
          </a:xfrm>
          <a:prstGeom prst="rect">
            <a:avLst/>
          </a:prstGeom>
        </p:spPr>
        <p:txBody>
          <a:bodyPr tIns="182880" anchor="t"/>
          <a:lstStyle>
            <a:lvl1pPr marL="0" indent="0" algn="ctr">
              <a:buNone/>
              <a:defRPr>
                <a:solidFill>
                  <a:schemeClr val="bg2"/>
                </a:solidFill>
              </a:defRPr>
            </a:lvl1pPr>
          </a:lstStyle>
          <a:p>
            <a:pPr lvl="0"/>
            <a:r>
              <a:rPr lang="en-US"/>
              <a:t>Click icon to add image, chart, </a:t>
            </a:r>
            <a:br>
              <a:rPr lang="en-US"/>
            </a:br>
            <a:r>
              <a:rPr lang="en-US"/>
              <a:t>object or SmartArt</a:t>
            </a:r>
          </a:p>
        </p:txBody>
      </p:sp>
      <p:sp>
        <p:nvSpPr>
          <p:cNvPr id="9" name="Title 1">
            <a:extLst>
              <a:ext uri="{FF2B5EF4-FFF2-40B4-BE49-F238E27FC236}">
                <a16:creationId xmlns:a16="http://schemas.microsoft.com/office/drawing/2014/main" id="{C3429A96-7A73-7F4E-80AB-C6AD0FB3CD98}"/>
              </a:ext>
            </a:extLst>
          </p:cNvPr>
          <p:cNvSpPr>
            <a:spLocks noGrp="1"/>
          </p:cNvSpPr>
          <p:nvPr>
            <p:ph type="title"/>
          </p:nvPr>
        </p:nvSpPr>
        <p:spPr>
          <a:xfrm>
            <a:off x="660400" y="406400"/>
            <a:ext cx="5207001" cy="838200"/>
          </a:xfrm>
          <a:prstGeom prst="rect">
            <a:avLst/>
          </a:prstGeom>
        </p:spPr>
        <p:txBody>
          <a:bodyPr/>
          <a:lstStyle/>
          <a:p>
            <a:r>
              <a:rPr lang="en-US"/>
              <a:t>Click to edit Master title style</a:t>
            </a:r>
          </a:p>
        </p:txBody>
      </p:sp>
      <p:pic>
        <p:nvPicPr>
          <p:cNvPr id="2" name="Picture 1" descr="A black background with white text&#10;&#10;Description automatically generated">
            <a:extLst>
              <a:ext uri="{FF2B5EF4-FFF2-40B4-BE49-F238E27FC236}">
                <a16:creationId xmlns:a16="http://schemas.microsoft.com/office/drawing/2014/main" id="{A83ADF3F-F27B-116F-D9E3-46735F436423}"/>
              </a:ext>
            </a:extLst>
          </p:cNvPr>
          <p:cNvPicPr>
            <a:picLocks noChangeAspect="1"/>
          </p:cNvPicPr>
          <p:nvPr userDrawn="1"/>
        </p:nvPicPr>
        <p:blipFill>
          <a:blip r:embed="rId2"/>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1081336785"/>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Column 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3522A3-7B6C-451C-B7EB-6A530EA9FE30}"/>
              </a:ext>
            </a:extLst>
          </p:cNvPr>
          <p:cNvSpPr/>
          <p:nvPr userDrawn="1"/>
        </p:nvSpPr>
        <p:spPr>
          <a:xfrm>
            <a:off x="0" y="1331912"/>
            <a:ext cx="12192000" cy="4840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4" name="Rectangle 3">
            <a:extLst>
              <a:ext uri="{FF2B5EF4-FFF2-40B4-BE49-F238E27FC236}">
                <a16:creationId xmlns:a16="http://schemas.microsoft.com/office/drawing/2014/main" id="{8597ADFE-C6FC-4B8F-9443-0DA67E6978F7}"/>
              </a:ext>
            </a:extLst>
          </p:cNvPr>
          <p:cNvSpPr/>
          <p:nvPr userDrawn="1"/>
        </p:nvSpPr>
        <p:spPr>
          <a:xfrm>
            <a:off x="660401" y="1579562"/>
            <a:ext cx="3238499" cy="4330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5" name="Rectangle 4">
            <a:extLst>
              <a:ext uri="{FF2B5EF4-FFF2-40B4-BE49-F238E27FC236}">
                <a16:creationId xmlns:a16="http://schemas.microsoft.com/office/drawing/2014/main" id="{E9C9849B-FC01-4C55-9BBE-37282AEF0B80}"/>
              </a:ext>
            </a:extLst>
          </p:cNvPr>
          <p:cNvSpPr/>
          <p:nvPr userDrawn="1"/>
        </p:nvSpPr>
        <p:spPr>
          <a:xfrm>
            <a:off x="4476751" y="1579562"/>
            <a:ext cx="3238499" cy="4330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6" name="Rectangle 5">
            <a:extLst>
              <a:ext uri="{FF2B5EF4-FFF2-40B4-BE49-F238E27FC236}">
                <a16:creationId xmlns:a16="http://schemas.microsoft.com/office/drawing/2014/main" id="{F3B4BB3C-03FC-4E19-9D24-5BE713C8B9A0}"/>
              </a:ext>
            </a:extLst>
          </p:cNvPr>
          <p:cNvSpPr/>
          <p:nvPr userDrawn="1"/>
        </p:nvSpPr>
        <p:spPr>
          <a:xfrm>
            <a:off x="8293101" y="1579562"/>
            <a:ext cx="3238499" cy="4330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17" name="Text Placeholder 9">
            <a:extLst>
              <a:ext uri="{FF2B5EF4-FFF2-40B4-BE49-F238E27FC236}">
                <a16:creationId xmlns:a16="http://schemas.microsoft.com/office/drawing/2014/main" id="{50657915-A51A-423D-959F-32B42F8E9AF8}"/>
              </a:ext>
            </a:extLst>
          </p:cNvPr>
          <p:cNvSpPr>
            <a:spLocks noGrp="1"/>
          </p:cNvSpPr>
          <p:nvPr>
            <p:ph type="body" sz="quarter" idx="26"/>
          </p:nvPr>
        </p:nvSpPr>
        <p:spPr>
          <a:xfrm>
            <a:off x="800847" y="1717389"/>
            <a:ext cx="2957608" cy="456873"/>
          </a:xfrm>
          <a:prstGeom prst="rect">
            <a:avLst/>
          </a:prstGeom>
          <a:solidFill>
            <a:srgbClr val="00B2AA"/>
          </a:solidFill>
        </p:spPr>
        <p:txBody>
          <a:bodyPr anchor="ctr">
            <a:normAutofit/>
          </a:bodyPr>
          <a:lstStyle>
            <a:lvl1pPr marL="0" indent="0" algn="ctr">
              <a:buNone/>
              <a:defRPr sz="1600" b="1">
                <a:solidFill>
                  <a:schemeClr val="bg1"/>
                </a:solidFill>
              </a:defRPr>
            </a:lvl1pPr>
          </a:lstStyle>
          <a:p>
            <a:pPr lvl="0"/>
            <a:r>
              <a:rPr lang="en-US"/>
              <a:t>Edit Master text</a:t>
            </a:r>
          </a:p>
        </p:txBody>
      </p:sp>
      <p:sp>
        <p:nvSpPr>
          <p:cNvPr id="18" name="Text Placeholder 9">
            <a:extLst>
              <a:ext uri="{FF2B5EF4-FFF2-40B4-BE49-F238E27FC236}">
                <a16:creationId xmlns:a16="http://schemas.microsoft.com/office/drawing/2014/main" id="{C1A8566F-079E-40F5-A1FB-D29FE7D43EBA}"/>
              </a:ext>
            </a:extLst>
          </p:cNvPr>
          <p:cNvSpPr>
            <a:spLocks noGrp="1"/>
          </p:cNvSpPr>
          <p:nvPr>
            <p:ph type="body" sz="quarter" idx="27"/>
          </p:nvPr>
        </p:nvSpPr>
        <p:spPr>
          <a:xfrm>
            <a:off x="4617196" y="1717389"/>
            <a:ext cx="2957608" cy="456873"/>
          </a:xfrm>
          <a:prstGeom prst="rect">
            <a:avLst/>
          </a:prstGeom>
          <a:solidFill>
            <a:schemeClr val="accent1"/>
          </a:solidFill>
        </p:spPr>
        <p:txBody>
          <a:bodyPr anchor="ctr">
            <a:normAutofit/>
          </a:bodyPr>
          <a:lstStyle>
            <a:lvl1pPr marL="0" indent="0" algn="ctr">
              <a:buNone/>
              <a:defRPr sz="1600" b="1">
                <a:solidFill>
                  <a:schemeClr val="bg1"/>
                </a:solidFill>
              </a:defRPr>
            </a:lvl1pPr>
          </a:lstStyle>
          <a:p>
            <a:pPr lvl="0"/>
            <a:r>
              <a:rPr lang="en-US"/>
              <a:t>Edit Master text</a:t>
            </a:r>
          </a:p>
        </p:txBody>
      </p:sp>
      <p:sp>
        <p:nvSpPr>
          <p:cNvPr id="19" name="Text Placeholder 9">
            <a:extLst>
              <a:ext uri="{FF2B5EF4-FFF2-40B4-BE49-F238E27FC236}">
                <a16:creationId xmlns:a16="http://schemas.microsoft.com/office/drawing/2014/main" id="{A0C28221-250F-4458-BEBF-50519C821666}"/>
              </a:ext>
            </a:extLst>
          </p:cNvPr>
          <p:cNvSpPr>
            <a:spLocks noGrp="1"/>
          </p:cNvSpPr>
          <p:nvPr>
            <p:ph type="body" sz="quarter" idx="28"/>
          </p:nvPr>
        </p:nvSpPr>
        <p:spPr>
          <a:xfrm>
            <a:off x="8433547" y="1717389"/>
            <a:ext cx="2957608" cy="456873"/>
          </a:xfrm>
          <a:prstGeom prst="rect">
            <a:avLst/>
          </a:prstGeom>
          <a:solidFill>
            <a:schemeClr val="accent2"/>
          </a:solidFill>
        </p:spPr>
        <p:txBody>
          <a:bodyPr anchor="ctr">
            <a:normAutofit/>
          </a:bodyPr>
          <a:lstStyle>
            <a:lvl1pPr marL="0" indent="0" algn="ctr">
              <a:buNone/>
              <a:defRPr sz="1600" b="1">
                <a:solidFill>
                  <a:schemeClr val="tx2"/>
                </a:solidFill>
              </a:defRPr>
            </a:lvl1pPr>
          </a:lstStyle>
          <a:p>
            <a:pPr lvl="0"/>
            <a:r>
              <a:rPr lang="en-US"/>
              <a:t>Edit Master text</a:t>
            </a:r>
          </a:p>
        </p:txBody>
      </p:sp>
      <p:sp>
        <p:nvSpPr>
          <p:cNvPr id="8" name="Slide Number Placeholder 7">
            <a:extLst>
              <a:ext uri="{FF2B5EF4-FFF2-40B4-BE49-F238E27FC236}">
                <a16:creationId xmlns:a16="http://schemas.microsoft.com/office/drawing/2014/main" id="{262BC914-7132-2E47-97BF-D8D4C686B925}"/>
              </a:ext>
            </a:extLst>
          </p:cNvPr>
          <p:cNvSpPr>
            <a:spLocks noGrp="1"/>
          </p:cNvSpPr>
          <p:nvPr>
            <p:ph type="sldNum" sz="quarter" idx="30"/>
          </p:nvPr>
        </p:nvSpPr>
        <p:spPr/>
        <p:txBody>
          <a:bodyPr/>
          <a:lstStyle/>
          <a:p>
            <a:fld id="{9D269874-3913-3E4A-9285-BA6A0CAD74F5}" type="slidenum">
              <a:rPr lang="en-US" smtClean="0"/>
              <a:pPr/>
              <a:t>‹#›</a:t>
            </a:fld>
            <a:endParaRPr lang="en-US"/>
          </a:p>
        </p:txBody>
      </p:sp>
      <p:sp>
        <p:nvSpPr>
          <p:cNvPr id="15" name="Content Placeholder 7">
            <a:extLst>
              <a:ext uri="{FF2B5EF4-FFF2-40B4-BE49-F238E27FC236}">
                <a16:creationId xmlns:a16="http://schemas.microsoft.com/office/drawing/2014/main" id="{E5F2967E-F0B1-0A40-927D-DBD1537C217D}"/>
              </a:ext>
            </a:extLst>
          </p:cNvPr>
          <p:cNvSpPr>
            <a:spLocks noGrp="1"/>
          </p:cNvSpPr>
          <p:nvPr>
            <p:ph sz="quarter" idx="31"/>
          </p:nvPr>
        </p:nvSpPr>
        <p:spPr>
          <a:xfrm>
            <a:off x="800100" y="2274887"/>
            <a:ext cx="2959100"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7">
            <a:extLst>
              <a:ext uri="{FF2B5EF4-FFF2-40B4-BE49-F238E27FC236}">
                <a16:creationId xmlns:a16="http://schemas.microsoft.com/office/drawing/2014/main" id="{858861F1-6817-9546-9130-DEB1400CB7BF}"/>
              </a:ext>
            </a:extLst>
          </p:cNvPr>
          <p:cNvSpPr>
            <a:spLocks noGrp="1"/>
          </p:cNvSpPr>
          <p:nvPr>
            <p:ph sz="quarter" idx="32"/>
          </p:nvPr>
        </p:nvSpPr>
        <p:spPr>
          <a:xfrm>
            <a:off x="4617196" y="2274887"/>
            <a:ext cx="2959100"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7">
            <a:extLst>
              <a:ext uri="{FF2B5EF4-FFF2-40B4-BE49-F238E27FC236}">
                <a16:creationId xmlns:a16="http://schemas.microsoft.com/office/drawing/2014/main" id="{FB29A337-D08F-814E-B5E6-F1CEBB7357B9}"/>
              </a:ext>
            </a:extLst>
          </p:cNvPr>
          <p:cNvSpPr>
            <a:spLocks noGrp="1"/>
          </p:cNvSpPr>
          <p:nvPr>
            <p:ph sz="quarter" idx="33"/>
          </p:nvPr>
        </p:nvSpPr>
        <p:spPr>
          <a:xfrm>
            <a:off x="8433547" y="2274887"/>
            <a:ext cx="2959100"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D54B2EEA-C21F-F34D-B0DA-A62C6B305678}"/>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448901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 Column 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3522A3-7B6C-451C-B7EB-6A530EA9FE30}"/>
              </a:ext>
            </a:extLst>
          </p:cNvPr>
          <p:cNvSpPr/>
          <p:nvPr userDrawn="1"/>
        </p:nvSpPr>
        <p:spPr>
          <a:xfrm>
            <a:off x="0" y="1331912"/>
            <a:ext cx="12192000" cy="4840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4" name="Rectangle 3">
            <a:extLst>
              <a:ext uri="{FF2B5EF4-FFF2-40B4-BE49-F238E27FC236}">
                <a16:creationId xmlns:a16="http://schemas.microsoft.com/office/drawing/2014/main" id="{8597ADFE-C6FC-4B8F-9443-0DA67E6978F7}"/>
              </a:ext>
            </a:extLst>
          </p:cNvPr>
          <p:cNvSpPr/>
          <p:nvPr userDrawn="1"/>
        </p:nvSpPr>
        <p:spPr>
          <a:xfrm>
            <a:off x="660401" y="1579562"/>
            <a:ext cx="2489200" cy="4323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5" name="Rectangle 4">
            <a:extLst>
              <a:ext uri="{FF2B5EF4-FFF2-40B4-BE49-F238E27FC236}">
                <a16:creationId xmlns:a16="http://schemas.microsoft.com/office/drawing/2014/main" id="{E9C9849B-FC01-4C55-9BBE-37282AEF0B80}"/>
              </a:ext>
            </a:extLst>
          </p:cNvPr>
          <p:cNvSpPr/>
          <p:nvPr userDrawn="1"/>
        </p:nvSpPr>
        <p:spPr>
          <a:xfrm>
            <a:off x="3454401" y="1579562"/>
            <a:ext cx="2489200" cy="4323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6" name="Rectangle 5">
            <a:extLst>
              <a:ext uri="{FF2B5EF4-FFF2-40B4-BE49-F238E27FC236}">
                <a16:creationId xmlns:a16="http://schemas.microsoft.com/office/drawing/2014/main" id="{F3B4BB3C-03FC-4E19-9D24-5BE713C8B9A0}"/>
              </a:ext>
            </a:extLst>
          </p:cNvPr>
          <p:cNvSpPr/>
          <p:nvPr userDrawn="1"/>
        </p:nvSpPr>
        <p:spPr>
          <a:xfrm>
            <a:off x="6248401" y="1579562"/>
            <a:ext cx="2489200" cy="4323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7" name="Rectangle 6">
            <a:extLst>
              <a:ext uri="{FF2B5EF4-FFF2-40B4-BE49-F238E27FC236}">
                <a16:creationId xmlns:a16="http://schemas.microsoft.com/office/drawing/2014/main" id="{830673AC-24B6-49CD-B9B1-0728CE17348D}"/>
              </a:ext>
            </a:extLst>
          </p:cNvPr>
          <p:cNvSpPr/>
          <p:nvPr userDrawn="1"/>
        </p:nvSpPr>
        <p:spPr>
          <a:xfrm>
            <a:off x="9042400" y="1579562"/>
            <a:ext cx="2489200" cy="4323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17" name="Text Placeholder 9">
            <a:extLst>
              <a:ext uri="{FF2B5EF4-FFF2-40B4-BE49-F238E27FC236}">
                <a16:creationId xmlns:a16="http://schemas.microsoft.com/office/drawing/2014/main" id="{50657915-A51A-423D-959F-32B42F8E9AF8}"/>
              </a:ext>
            </a:extLst>
          </p:cNvPr>
          <p:cNvSpPr>
            <a:spLocks noGrp="1"/>
          </p:cNvSpPr>
          <p:nvPr>
            <p:ph type="body" sz="quarter" idx="26"/>
          </p:nvPr>
        </p:nvSpPr>
        <p:spPr>
          <a:xfrm>
            <a:off x="768351" y="1684338"/>
            <a:ext cx="2273300" cy="456873"/>
          </a:xfrm>
          <a:prstGeom prst="rect">
            <a:avLst/>
          </a:prstGeom>
          <a:solidFill>
            <a:srgbClr val="00B2AA"/>
          </a:solidFill>
        </p:spPr>
        <p:txBody>
          <a:bodyPr anchor="ctr">
            <a:normAutofit/>
          </a:bodyPr>
          <a:lstStyle>
            <a:lvl1pPr marL="0" indent="0" algn="ctr">
              <a:buNone/>
              <a:defRPr sz="1400" b="1">
                <a:solidFill>
                  <a:schemeClr val="bg1"/>
                </a:solidFill>
              </a:defRPr>
            </a:lvl1pPr>
          </a:lstStyle>
          <a:p>
            <a:pPr lvl="0"/>
            <a:r>
              <a:rPr lang="en-US"/>
              <a:t>Edit Master text</a:t>
            </a:r>
          </a:p>
        </p:txBody>
      </p:sp>
      <p:sp>
        <p:nvSpPr>
          <p:cNvPr id="18" name="Text Placeholder 9">
            <a:extLst>
              <a:ext uri="{FF2B5EF4-FFF2-40B4-BE49-F238E27FC236}">
                <a16:creationId xmlns:a16="http://schemas.microsoft.com/office/drawing/2014/main" id="{C1A8566F-079E-40F5-A1FB-D29FE7D43EBA}"/>
              </a:ext>
            </a:extLst>
          </p:cNvPr>
          <p:cNvSpPr>
            <a:spLocks noGrp="1"/>
          </p:cNvSpPr>
          <p:nvPr>
            <p:ph type="body" sz="quarter" idx="27"/>
          </p:nvPr>
        </p:nvSpPr>
        <p:spPr>
          <a:xfrm>
            <a:off x="3562351" y="1684338"/>
            <a:ext cx="2273300" cy="456873"/>
          </a:xfrm>
          <a:prstGeom prst="rect">
            <a:avLst/>
          </a:prstGeom>
          <a:solidFill>
            <a:schemeClr val="accent1"/>
          </a:solidFill>
        </p:spPr>
        <p:txBody>
          <a:bodyPr anchor="ctr">
            <a:normAutofit/>
          </a:bodyPr>
          <a:lstStyle>
            <a:lvl1pPr marL="0" indent="0" algn="ctr">
              <a:buNone/>
              <a:defRPr sz="1400" b="1">
                <a:solidFill>
                  <a:schemeClr val="bg1"/>
                </a:solidFill>
              </a:defRPr>
            </a:lvl1pPr>
          </a:lstStyle>
          <a:p>
            <a:pPr lvl="0"/>
            <a:r>
              <a:rPr lang="en-US"/>
              <a:t>Edit Master text</a:t>
            </a:r>
          </a:p>
        </p:txBody>
      </p:sp>
      <p:sp>
        <p:nvSpPr>
          <p:cNvPr id="19" name="Text Placeholder 9">
            <a:extLst>
              <a:ext uri="{FF2B5EF4-FFF2-40B4-BE49-F238E27FC236}">
                <a16:creationId xmlns:a16="http://schemas.microsoft.com/office/drawing/2014/main" id="{A0C28221-250F-4458-BEBF-50519C821666}"/>
              </a:ext>
            </a:extLst>
          </p:cNvPr>
          <p:cNvSpPr>
            <a:spLocks noGrp="1"/>
          </p:cNvSpPr>
          <p:nvPr>
            <p:ph type="body" sz="quarter" idx="28"/>
          </p:nvPr>
        </p:nvSpPr>
        <p:spPr>
          <a:xfrm>
            <a:off x="6356353" y="1684338"/>
            <a:ext cx="2273300" cy="456873"/>
          </a:xfrm>
          <a:prstGeom prst="rect">
            <a:avLst/>
          </a:prstGeom>
          <a:solidFill>
            <a:schemeClr val="accent2"/>
          </a:solidFill>
        </p:spPr>
        <p:txBody>
          <a:bodyPr anchor="ctr">
            <a:normAutofit/>
          </a:bodyPr>
          <a:lstStyle>
            <a:lvl1pPr marL="0" indent="0" algn="ctr">
              <a:buNone/>
              <a:defRPr sz="1400" b="1">
                <a:solidFill>
                  <a:schemeClr val="tx2"/>
                </a:solidFill>
              </a:defRPr>
            </a:lvl1pPr>
          </a:lstStyle>
          <a:p>
            <a:pPr lvl="0"/>
            <a:r>
              <a:rPr lang="en-US"/>
              <a:t>Edit Master text</a:t>
            </a:r>
          </a:p>
        </p:txBody>
      </p:sp>
      <p:sp>
        <p:nvSpPr>
          <p:cNvPr id="20" name="Text Placeholder 9">
            <a:extLst>
              <a:ext uri="{FF2B5EF4-FFF2-40B4-BE49-F238E27FC236}">
                <a16:creationId xmlns:a16="http://schemas.microsoft.com/office/drawing/2014/main" id="{3DEB54BF-FA28-41A7-91B7-9B6231E9D687}"/>
              </a:ext>
            </a:extLst>
          </p:cNvPr>
          <p:cNvSpPr>
            <a:spLocks noGrp="1"/>
          </p:cNvSpPr>
          <p:nvPr>
            <p:ph type="body" sz="quarter" idx="29"/>
          </p:nvPr>
        </p:nvSpPr>
        <p:spPr>
          <a:xfrm>
            <a:off x="9150351" y="1684338"/>
            <a:ext cx="2273300" cy="456873"/>
          </a:xfrm>
          <a:prstGeom prst="rect">
            <a:avLst/>
          </a:prstGeom>
          <a:solidFill>
            <a:schemeClr val="accent4">
              <a:lumMod val="90000"/>
              <a:lumOff val="10000"/>
            </a:schemeClr>
          </a:solidFill>
        </p:spPr>
        <p:txBody>
          <a:bodyPr anchor="ctr">
            <a:normAutofit/>
          </a:bodyPr>
          <a:lstStyle>
            <a:lvl1pPr marL="0" indent="0" algn="ctr">
              <a:buNone/>
              <a:defRPr sz="1400" b="1">
                <a:solidFill>
                  <a:schemeClr val="bg1"/>
                </a:solidFill>
              </a:defRPr>
            </a:lvl1pPr>
          </a:lstStyle>
          <a:p>
            <a:pPr lvl="0"/>
            <a:r>
              <a:rPr lang="en-US"/>
              <a:t>Edit Master text</a:t>
            </a:r>
          </a:p>
        </p:txBody>
      </p:sp>
      <p:sp>
        <p:nvSpPr>
          <p:cNvPr id="9" name="Slide Number Placeholder 8">
            <a:extLst>
              <a:ext uri="{FF2B5EF4-FFF2-40B4-BE49-F238E27FC236}">
                <a16:creationId xmlns:a16="http://schemas.microsoft.com/office/drawing/2014/main" id="{59959831-F7B6-9A40-8F66-94E5C0FE8DC0}"/>
              </a:ext>
            </a:extLst>
          </p:cNvPr>
          <p:cNvSpPr>
            <a:spLocks noGrp="1"/>
          </p:cNvSpPr>
          <p:nvPr>
            <p:ph type="sldNum" sz="quarter" idx="31"/>
          </p:nvPr>
        </p:nvSpPr>
        <p:spPr/>
        <p:txBody>
          <a:bodyPr/>
          <a:lstStyle/>
          <a:p>
            <a:fld id="{9D269874-3913-3E4A-9285-BA6A0CAD74F5}" type="slidenum">
              <a:rPr lang="en-US" smtClean="0"/>
              <a:pPr/>
              <a:t>‹#›</a:t>
            </a:fld>
            <a:endParaRPr lang="en-US"/>
          </a:p>
        </p:txBody>
      </p:sp>
      <p:sp>
        <p:nvSpPr>
          <p:cNvPr id="21" name="Content Placeholder 7">
            <a:extLst>
              <a:ext uri="{FF2B5EF4-FFF2-40B4-BE49-F238E27FC236}">
                <a16:creationId xmlns:a16="http://schemas.microsoft.com/office/drawing/2014/main" id="{6CC0387C-1567-E648-B217-7EB48D67F994}"/>
              </a:ext>
            </a:extLst>
          </p:cNvPr>
          <p:cNvSpPr>
            <a:spLocks noGrp="1"/>
          </p:cNvSpPr>
          <p:nvPr>
            <p:ph sz="quarter" idx="32"/>
          </p:nvPr>
        </p:nvSpPr>
        <p:spPr>
          <a:xfrm>
            <a:off x="800100" y="2274887"/>
            <a:ext cx="2241551"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7">
            <a:extLst>
              <a:ext uri="{FF2B5EF4-FFF2-40B4-BE49-F238E27FC236}">
                <a16:creationId xmlns:a16="http://schemas.microsoft.com/office/drawing/2014/main" id="{253A21EA-F424-2248-B4F5-68E99BF595CA}"/>
              </a:ext>
            </a:extLst>
          </p:cNvPr>
          <p:cNvSpPr>
            <a:spLocks noGrp="1"/>
          </p:cNvSpPr>
          <p:nvPr>
            <p:ph sz="quarter" idx="33"/>
          </p:nvPr>
        </p:nvSpPr>
        <p:spPr>
          <a:xfrm>
            <a:off x="3562351" y="2274887"/>
            <a:ext cx="2241551"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0B21A0D8-D451-504E-BA63-432AE4E6579B}"/>
              </a:ext>
            </a:extLst>
          </p:cNvPr>
          <p:cNvSpPr>
            <a:spLocks noGrp="1"/>
          </p:cNvSpPr>
          <p:nvPr>
            <p:ph sz="quarter" idx="34"/>
          </p:nvPr>
        </p:nvSpPr>
        <p:spPr>
          <a:xfrm>
            <a:off x="6356353" y="2274887"/>
            <a:ext cx="2241551"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7">
            <a:extLst>
              <a:ext uri="{FF2B5EF4-FFF2-40B4-BE49-F238E27FC236}">
                <a16:creationId xmlns:a16="http://schemas.microsoft.com/office/drawing/2014/main" id="{6E9C1EEE-ED38-D149-9BF0-F3D3E05B1D4E}"/>
              </a:ext>
            </a:extLst>
          </p:cNvPr>
          <p:cNvSpPr>
            <a:spLocks noGrp="1"/>
          </p:cNvSpPr>
          <p:nvPr>
            <p:ph sz="quarter" idx="35"/>
          </p:nvPr>
        </p:nvSpPr>
        <p:spPr>
          <a:xfrm>
            <a:off x="9150351" y="2274887"/>
            <a:ext cx="2241551"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tle 1">
            <a:extLst>
              <a:ext uri="{FF2B5EF4-FFF2-40B4-BE49-F238E27FC236}">
                <a16:creationId xmlns:a16="http://schemas.microsoft.com/office/drawing/2014/main" id="{7CE82EC2-C52F-454F-A23B-4F9F6EC0095D}"/>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66266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Column Content with Object Slide Lef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0" y="1331912"/>
            <a:ext cx="5212080" cy="4840287"/>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10" name="Content Placeholder 5">
            <a:extLst>
              <a:ext uri="{FF2B5EF4-FFF2-40B4-BE49-F238E27FC236}">
                <a16:creationId xmlns:a16="http://schemas.microsoft.com/office/drawing/2014/main" id="{CEB3B69E-229D-4EC3-8E48-EF24E9B1702E}"/>
              </a:ext>
            </a:extLst>
          </p:cNvPr>
          <p:cNvSpPr>
            <a:spLocks noGrp="1"/>
          </p:cNvSpPr>
          <p:nvPr>
            <p:ph sz="quarter" idx="17" hasCustomPrompt="1"/>
          </p:nvPr>
        </p:nvSpPr>
        <p:spPr>
          <a:xfrm>
            <a:off x="6319520" y="1331913"/>
            <a:ext cx="5212080" cy="2313031"/>
          </a:xfrm>
          <a:prstGeom prst="rect">
            <a:avLst/>
          </a:prstGeom>
        </p:spPr>
        <p:txBody>
          <a:bodyPr/>
          <a:lstStyle>
            <a:lvl1pPr>
              <a:defRPr/>
            </a:lvl1pPr>
          </a:lstStyle>
          <a:p>
            <a:pPr lvl="0"/>
            <a:r>
              <a:rPr lang="en-US"/>
              <a:t>Click icon to add image, chart, object or SmartArt</a:t>
            </a:r>
          </a:p>
        </p:txBody>
      </p:sp>
      <p:sp>
        <p:nvSpPr>
          <p:cNvPr id="12" name="Content Placeholder 5">
            <a:extLst>
              <a:ext uri="{FF2B5EF4-FFF2-40B4-BE49-F238E27FC236}">
                <a16:creationId xmlns:a16="http://schemas.microsoft.com/office/drawing/2014/main" id="{1BC99383-1058-438A-AF37-055531FB504A}"/>
              </a:ext>
            </a:extLst>
          </p:cNvPr>
          <p:cNvSpPr>
            <a:spLocks noGrp="1"/>
          </p:cNvSpPr>
          <p:nvPr>
            <p:ph sz="quarter" idx="18" hasCustomPrompt="1"/>
          </p:nvPr>
        </p:nvSpPr>
        <p:spPr>
          <a:xfrm>
            <a:off x="6319520" y="3859169"/>
            <a:ext cx="5212080" cy="2313031"/>
          </a:xfrm>
          <a:prstGeom prst="rect">
            <a:avLst/>
          </a:prstGeom>
        </p:spPr>
        <p:txBody>
          <a:bodyPr/>
          <a:lstStyle>
            <a:lvl1pPr>
              <a:defRPr/>
            </a:lvl1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D073A678-D27D-B547-85BC-305D30D6972C}"/>
              </a:ext>
            </a:extLst>
          </p:cNvPr>
          <p:cNvSpPr>
            <a:spLocks noGrp="1"/>
          </p:cNvSpPr>
          <p:nvPr>
            <p:ph type="sldNum" sz="quarter" idx="20"/>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ED4CEDD9-0F99-4549-9175-439A9ACC2E1E}"/>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17038260"/>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Column Content with Object Slide Righ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0" y="1311276"/>
            <a:ext cx="5212080" cy="2322893"/>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10" name="Content Placeholder 10">
            <a:extLst>
              <a:ext uri="{FF2B5EF4-FFF2-40B4-BE49-F238E27FC236}">
                <a16:creationId xmlns:a16="http://schemas.microsoft.com/office/drawing/2014/main" id="{73A36BC4-9091-4B15-9415-0CD0A38719AD}"/>
              </a:ext>
            </a:extLst>
          </p:cNvPr>
          <p:cNvSpPr>
            <a:spLocks noGrp="1"/>
          </p:cNvSpPr>
          <p:nvPr>
            <p:ph sz="quarter" idx="15" hasCustomPrompt="1"/>
          </p:nvPr>
        </p:nvSpPr>
        <p:spPr>
          <a:xfrm>
            <a:off x="660400" y="3849307"/>
            <a:ext cx="5212080" cy="2322893"/>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13" name="Content Placeholder 5">
            <a:extLst>
              <a:ext uri="{FF2B5EF4-FFF2-40B4-BE49-F238E27FC236}">
                <a16:creationId xmlns:a16="http://schemas.microsoft.com/office/drawing/2014/main" id="{02394B90-293D-427A-8D52-27EEFF0977BD}"/>
              </a:ext>
            </a:extLst>
          </p:cNvPr>
          <p:cNvSpPr>
            <a:spLocks noGrp="1"/>
          </p:cNvSpPr>
          <p:nvPr>
            <p:ph sz="quarter" idx="17" hasCustomPrompt="1"/>
          </p:nvPr>
        </p:nvSpPr>
        <p:spPr>
          <a:xfrm>
            <a:off x="6319520" y="1311275"/>
            <a:ext cx="5212080" cy="4860925"/>
          </a:xfrm>
          <a:prstGeom prst="rect">
            <a:avLst/>
          </a:prstGeom>
        </p:spPr>
        <p:txBody>
          <a:bodyPr/>
          <a:lstStyle>
            <a:lvl1pPr>
              <a:defRPr/>
            </a:lvl1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29701023-3B97-6945-A748-3B5B2D2E671A}"/>
              </a:ext>
            </a:extLst>
          </p:cNvPr>
          <p:cNvSpPr>
            <a:spLocks noGrp="1"/>
          </p:cNvSpPr>
          <p:nvPr>
            <p:ph type="sldNum" sz="quarter" idx="19"/>
          </p:nvPr>
        </p:nvSpPr>
        <p:spPr/>
        <p:txBody>
          <a:bodyPr/>
          <a:lstStyle/>
          <a:p>
            <a:fld id="{9D269874-3913-3E4A-9285-BA6A0CAD74F5}" type="slidenum">
              <a:rPr lang="en-US" smtClean="0"/>
              <a:pPr/>
              <a:t>‹#›</a:t>
            </a:fld>
            <a:endParaRPr lang="en-US"/>
          </a:p>
        </p:txBody>
      </p:sp>
      <p:sp>
        <p:nvSpPr>
          <p:cNvPr id="8" name="Title 1">
            <a:extLst>
              <a:ext uri="{FF2B5EF4-FFF2-40B4-BE49-F238E27FC236}">
                <a16:creationId xmlns:a16="http://schemas.microsoft.com/office/drawing/2014/main" id="{E48DBCAB-0632-4849-AF45-459085ADFA86}"/>
              </a:ext>
            </a:extLst>
          </p:cNvPr>
          <p:cNvSpPr>
            <a:spLocks noGrp="1"/>
          </p:cNvSpPr>
          <p:nvPr>
            <p:ph type="title"/>
          </p:nvPr>
        </p:nvSpPr>
        <p:spPr>
          <a:xfrm>
            <a:off x="660400" y="385763"/>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25701576"/>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 Object ">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BA37A684-8A8E-4CFC-867F-85747B16460D}"/>
              </a:ext>
            </a:extLst>
          </p:cNvPr>
          <p:cNvSpPr>
            <a:spLocks noGrp="1"/>
          </p:cNvSpPr>
          <p:nvPr>
            <p:ph sz="quarter" idx="17" hasCustomPrompt="1"/>
          </p:nvPr>
        </p:nvSpPr>
        <p:spPr>
          <a:xfrm>
            <a:off x="660401" y="1331912"/>
            <a:ext cx="5212080" cy="2305757"/>
          </a:xfrm>
          <a:prstGeom prst="rect">
            <a:avLst/>
          </a:prstGeom>
        </p:spPr>
        <p:txBody>
          <a:bodyPr/>
          <a:lstStyle>
            <a:lvl1pPr>
              <a:defRPr/>
            </a:lvl1pPr>
          </a:lstStyle>
          <a:p>
            <a:pPr lvl="0"/>
            <a:r>
              <a:rPr lang="en-US"/>
              <a:t>Click icon to add image, chart, object or SmartArt</a:t>
            </a:r>
          </a:p>
        </p:txBody>
      </p:sp>
      <p:sp>
        <p:nvSpPr>
          <p:cNvPr id="17" name="Content Placeholder 5">
            <a:extLst>
              <a:ext uri="{FF2B5EF4-FFF2-40B4-BE49-F238E27FC236}">
                <a16:creationId xmlns:a16="http://schemas.microsoft.com/office/drawing/2014/main" id="{D67FCF94-984E-4128-8502-DD9B43CC5E50}"/>
              </a:ext>
            </a:extLst>
          </p:cNvPr>
          <p:cNvSpPr>
            <a:spLocks noGrp="1"/>
          </p:cNvSpPr>
          <p:nvPr>
            <p:ph sz="quarter" idx="18" hasCustomPrompt="1"/>
          </p:nvPr>
        </p:nvSpPr>
        <p:spPr>
          <a:xfrm>
            <a:off x="660401" y="3866443"/>
            <a:ext cx="5212080" cy="2305757"/>
          </a:xfrm>
          <a:prstGeom prst="rect">
            <a:avLst/>
          </a:prstGeom>
        </p:spPr>
        <p:txBody>
          <a:bodyPr/>
          <a:lstStyle>
            <a:lvl1pPr>
              <a:defRPr/>
            </a:lvl1pPr>
          </a:lstStyle>
          <a:p>
            <a:pPr lvl="0"/>
            <a:r>
              <a:rPr lang="en-US"/>
              <a:t>Click icon to add image, chart, object or SmartArt</a:t>
            </a:r>
          </a:p>
        </p:txBody>
      </p:sp>
      <p:sp>
        <p:nvSpPr>
          <p:cNvPr id="18" name="Content Placeholder 5">
            <a:extLst>
              <a:ext uri="{FF2B5EF4-FFF2-40B4-BE49-F238E27FC236}">
                <a16:creationId xmlns:a16="http://schemas.microsoft.com/office/drawing/2014/main" id="{378179D8-FEFE-4F8C-96E6-5C3D7C91AA92}"/>
              </a:ext>
            </a:extLst>
          </p:cNvPr>
          <p:cNvSpPr>
            <a:spLocks noGrp="1"/>
          </p:cNvSpPr>
          <p:nvPr>
            <p:ph sz="quarter" idx="19" hasCustomPrompt="1"/>
          </p:nvPr>
        </p:nvSpPr>
        <p:spPr>
          <a:xfrm>
            <a:off x="6319520" y="1331912"/>
            <a:ext cx="5212080" cy="2305757"/>
          </a:xfrm>
          <a:prstGeom prst="rect">
            <a:avLst/>
          </a:prstGeom>
        </p:spPr>
        <p:txBody>
          <a:bodyPr/>
          <a:lstStyle>
            <a:lvl1pPr>
              <a:defRPr/>
            </a:lvl1pPr>
          </a:lstStyle>
          <a:p>
            <a:pPr lvl="0"/>
            <a:r>
              <a:rPr lang="en-US"/>
              <a:t>Click icon to add image, chart, object or SmartArt</a:t>
            </a:r>
          </a:p>
        </p:txBody>
      </p:sp>
      <p:sp>
        <p:nvSpPr>
          <p:cNvPr id="19" name="Content Placeholder 5">
            <a:extLst>
              <a:ext uri="{FF2B5EF4-FFF2-40B4-BE49-F238E27FC236}">
                <a16:creationId xmlns:a16="http://schemas.microsoft.com/office/drawing/2014/main" id="{2EAFF877-9FB4-48DE-BE52-240561E73C23}"/>
              </a:ext>
            </a:extLst>
          </p:cNvPr>
          <p:cNvSpPr>
            <a:spLocks noGrp="1"/>
          </p:cNvSpPr>
          <p:nvPr>
            <p:ph sz="quarter" idx="20" hasCustomPrompt="1"/>
          </p:nvPr>
        </p:nvSpPr>
        <p:spPr>
          <a:xfrm>
            <a:off x="6319520" y="3866443"/>
            <a:ext cx="5212080" cy="2305757"/>
          </a:xfrm>
          <a:prstGeom prst="rect">
            <a:avLst/>
          </a:prstGeom>
        </p:spPr>
        <p:txBody>
          <a:bodyPr/>
          <a:lstStyle>
            <a:lvl1pPr>
              <a:defRPr/>
            </a:lvl1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9C7F9E5A-F43C-534E-A9B1-58C841DACF50}"/>
              </a:ext>
            </a:extLst>
          </p:cNvPr>
          <p:cNvSpPr>
            <a:spLocks noGrp="1"/>
          </p:cNvSpPr>
          <p:nvPr>
            <p:ph type="sldNum" sz="quarter" idx="22"/>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EADDC4CC-99B4-2A47-96B9-5526211ED1C0}"/>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4310982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3522A3-7B6C-451C-B7EB-6A530EA9FE30}"/>
              </a:ext>
            </a:extLst>
          </p:cNvPr>
          <p:cNvSpPr/>
          <p:nvPr userDrawn="1"/>
        </p:nvSpPr>
        <p:spPr>
          <a:xfrm>
            <a:off x="-32951" y="1317625"/>
            <a:ext cx="12192000" cy="4854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4" name="Rectangle 3">
            <a:extLst>
              <a:ext uri="{FF2B5EF4-FFF2-40B4-BE49-F238E27FC236}">
                <a16:creationId xmlns:a16="http://schemas.microsoft.com/office/drawing/2014/main" id="{8597ADFE-C6FC-4B8F-9443-0DA67E6978F7}"/>
              </a:ext>
            </a:extLst>
          </p:cNvPr>
          <p:cNvSpPr/>
          <p:nvPr userDrawn="1"/>
        </p:nvSpPr>
        <p:spPr>
          <a:xfrm>
            <a:off x="660401" y="1565274"/>
            <a:ext cx="3238499" cy="425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5" name="Rectangle 4">
            <a:extLst>
              <a:ext uri="{FF2B5EF4-FFF2-40B4-BE49-F238E27FC236}">
                <a16:creationId xmlns:a16="http://schemas.microsoft.com/office/drawing/2014/main" id="{E9C9849B-FC01-4C55-9BBE-37282AEF0B80}"/>
              </a:ext>
            </a:extLst>
          </p:cNvPr>
          <p:cNvSpPr/>
          <p:nvPr userDrawn="1"/>
        </p:nvSpPr>
        <p:spPr>
          <a:xfrm>
            <a:off x="4476751" y="1565274"/>
            <a:ext cx="3238499" cy="425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6" name="Rectangle 5">
            <a:extLst>
              <a:ext uri="{FF2B5EF4-FFF2-40B4-BE49-F238E27FC236}">
                <a16:creationId xmlns:a16="http://schemas.microsoft.com/office/drawing/2014/main" id="{F3B4BB3C-03FC-4E19-9D24-5BE713C8B9A0}"/>
              </a:ext>
            </a:extLst>
          </p:cNvPr>
          <p:cNvSpPr/>
          <p:nvPr userDrawn="1"/>
        </p:nvSpPr>
        <p:spPr>
          <a:xfrm>
            <a:off x="8293101" y="1565274"/>
            <a:ext cx="3238499" cy="425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17" name="Text Placeholder 9">
            <a:extLst>
              <a:ext uri="{FF2B5EF4-FFF2-40B4-BE49-F238E27FC236}">
                <a16:creationId xmlns:a16="http://schemas.microsoft.com/office/drawing/2014/main" id="{50657915-A51A-423D-959F-32B42F8E9AF8}"/>
              </a:ext>
            </a:extLst>
          </p:cNvPr>
          <p:cNvSpPr>
            <a:spLocks noGrp="1"/>
          </p:cNvSpPr>
          <p:nvPr>
            <p:ph type="body" sz="quarter" idx="26"/>
          </p:nvPr>
        </p:nvSpPr>
        <p:spPr>
          <a:xfrm>
            <a:off x="800847" y="1681067"/>
            <a:ext cx="2957608" cy="456873"/>
          </a:xfrm>
          <a:prstGeom prst="rect">
            <a:avLst/>
          </a:prstGeom>
          <a:solidFill>
            <a:schemeClr val="tx2"/>
          </a:solidFill>
        </p:spPr>
        <p:txBody>
          <a:bodyPr anchor="ctr">
            <a:normAutofit/>
          </a:bodyPr>
          <a:lstStyle>
            <a:lvl1pPr marL="0" indent="0" algn="ctr">
              <a:buNone/>
              <a:defRPr sz="1600" b="1">
                <a:solidFill>
                  <a:schemeClr val="bg1"/>
                </a:solidFill>
              </a:defRPr>
            </a:lvl1pPr>
          </a:lstStyle>
          <a:p>
            <a:pPr lvl="0"/>
            <a:r>
              <a:rPr lang="en-US"/>
              <a:t>Edit Master text</a:t>
            </a:r>
          </a:p>
        </p:txBody>
      </p:sp>
      <p:sp>
        <p:nvSpPr>
          <p:cNvPr id="18" name="Text Placeholder 9">
            <a:extLst>
              <a:ext uri="{FF2B5EF4-FFF2-40B4-BE49-F238E27FC236}">
                <a16:creationId xmlns:a16="http://schemas.microsoft.com/office/drawing/2014/main" id="{C1A8566F-079E-40F5-A1FB-D29FE7D43EBA}"/>
              </a:ext>
            </a:extLst>
          </p:cNvPr>
          <p:cNvSpPr>
            <a:spLocks noGrp="1"/>
          </p:cNvSpPr>
          <p:nvPr>
            <p:ph type="body" sz="quarter" idx="27"/>
          </p:nvPr>
        </p:nvSpPr>
        <p:spPr>
          <a:xfrm>
            <a:off x="4617196" y="1681067"/>
            <a:ext cx="2957608" cy="456873"/>
          </a:xfrm>
          <a:prstGeom prst="rect">
            <a:avLst/>
          </a:prstGeom>
          <a:solidFill>
            <a:schemeClr val="accent1"/>
          </a:solidFill>
        </p:spPr>
        <p:txBody>
          <a:bodyPr anchor="ctr">
            <a:normAutofit/>
          </a:bodyPr>
          <a:lstStyle>
            <a:lvl1pPr marL="0" indent="0" algn="ctr">
              <a:buNone/>
              <a:defRPr sz="1600" b="1">
                <a:solidFill>
                  <a:schemeClr val="bg1"/>
                </a:solidFill>
              </a:defRPr>
            </a:lvl1pPr>
          </a:lstStyle>
          <a:p>
            <a:pPr lvl="0"/>
            <a:r>
              <a:rPr lang="en-US"/>
              <a:t>Edit Master text</a:t>
            </a:r>
          </a:p>
        </p:txBody>
      </p:sp>
      <p:sp>
        <p:nvSpPr>
          <p:cNvPr id="19" name="Text Placeholder 9">
            <a:extLst>
              <a:ext uri="{FF2B5EF4-FFF2-40B4-BE49-F238E27FC236}">
                <a16:creationId xmlns:a16="http://schemas.microsoft.com/office/drawing/2014/main" id="{A0C28221-250F-4458-BEBF-50519C821666}"/>
              </a:ext>
            </a:extLst>
          </p:cNvPr>
          <p:cNvSpPr>
            <a:spLocks noGrp="1"/>
          </p:cNvSpPr>
          <p:nvPr>
            <p:ph type="body" sz="quarter" idx="28"/>
          </p:nvPr>
        </p:nvSpPr>
        <p:spPr>
          <a:xfrm>
            <a:off x="8433547" y="1681067"/>
            <a:ext cx="2957608" cy="456873"/>
          </a:xfrm>
          <a:prstGeom prst="rect">
            <a:avLst/>
          </a:prstGeom>
          <a:solidFill>
            <a:schemeClr val="accent2"/>
          </a:solidFill>
        </p:spPr>
        <p:txBody>
          <a:bodyPr anchor="ctr">
            <a:normAutofit/>
          </a:bodyPr>
          <a:lstStyle>
            <a:lvl1pPr marL="0" indent="0" algn="ctr">
              <a:buNone/>
              <a:defRPr sz="1600" b="1">
                <a:solidFill>
                  <a:schemeClr val="tx2"/>
                </a:solidFill>
              </a:defRPr>
            </a:lvl1pPr>
          </a:lstStyle>
          <a:p>
            <a:pPr lvl="0"/>
            <a:r>
              <a:rPr lang="en-US"/>
              <a:t>Edit Master text</a:t>
            </a:r>
          </a:p>
        </p:txBody>
      </p:sp>
      <p:sp>
        <p:nvSpPr>
          <p:cNvPr id="8" name="Slide Number Placeholder 7">
            <a:extLst>
              <a:ext uri="{FF2B5EF4-FFF2-40B4-BE49-F238E27FC236}">
                <a16:creationId xmlns:a16="http://schemas.microsoft.com/office/drawing/2014/main" id="{EB21362D-436E-0B49-A1D5-20AC0060CBC5}"/>
              </a:ext>
            </a:extLst>
          </p:cNvPr>
          <p:cNvSpPr>
            <a:spLocks noGrp="1"/>
          </p:cNvSpPr>
          <p:nvPr>
            <p:ph type="sldNum" sz="quarter" idx="30"/>
          </p:nvPr>
        </p:nvSpPr>
        <p:spPr/>
        <p:txBody>
          <a:bodyPr/>
          <a:lstStyle/>
          <a:p>
            <a:fld id="{9D269874-3913-3E4A-9285-BA6A0CAD74F5}" type="slidenum">
              <a:rPr lang="en-US" smtClean="0"/>
              <a:pPr/>
              <a:t>‹#›</a:t>
            </a:fld>
            <a:endParaRPr lang="en-US"/>
          </a:p>
        </p:txBody>
      </p:sp>
      <p:sp>
        <p:nvSpPr>
          <p:cNvPr id="11" name="Content Placeholder 10">
            <a:extLst>
              <a:ext uri="{FF2B5EF4-FFF2-40B4-BE49-F238E27FC236}">
                <a16:creationId xmlns:a16="http://schemas.microsoft.com/office/drawing/2014/main" id="{A6107DC5-3D4F-0146-9DF2-9A7446B40D7C}"/>
              </a:ext>
            </a:extLst>
          </p:cNvPr>
          <p:cNvSpPr>
            <a:spLocks noGrp="1"/>
          </p:cNvSpPr>
          <p:nvPr>
            <p:ph sz="quarter" idx="31"/>
          </p:nvPr>
        </p:nvSpPr>
        <p:spPr>
          <a:xfrm>
            <a:off x="800100" y="2278062"/>
            <a:ext cx="2959100" cy="3397807"/>
          </a:xfr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0">
            <a:extLst>
              <a:ext uri="{FF2B5EF4-FFF2-40B4-BE49-F238E27FC236}">
                <a16:creationId xmlns:a16="http://schemas.microsoft.com/office/drawing/2014/main" id="{9D337C68-A93E-F847-AA5F-CFC4475F6970}"/>
              </a:ext>
            </a:extLst>
          </p:cNvPr>
          <p:cNvSpPr>
            <a:spLocks noGrp="1"/>
          </p:cNvSpPr>
          <p:nvPr>
            <p:ph sz="quarter" idx="32"/>
          </p:nvPr>
        </p:nvSpPr>
        <p:spPr>
          <a:xfrm>
            <a:off x="4623538" y="2278062"/>
            <a:ext cx="2959100" cy="3397807"/>
          </a:xfr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0">
            <a:extLst>
              <a:ext uri="{FF2B5EF4-FFF2-40B4-BE49-F238E27FC236}">
                <a16:creationId xmlns:a16="http://schemas.microsoft.com/office/drawing/2014/main" id="{3F788C19-12CA-6A49-915F-D87694B091B9}"/>
              </a:ext>
            </a:extLst>
          </p:cNvPr>
          <p:cNvSpPr>
            <a:spLocks noGrp="1"/>
          </p:cNvSpPr>
          <p:nvPr>
            <p:ph sz="quarter" idx="33"/>
          </p:nvPr>
        </p:nvSpPr>
        <p:spPr>
          <a:xfrm>
            <a:off x="8433547" y="2278062"/>
            <a:ext cx="2959100" cy="3397807"/>
          </a:xfr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225829C3-7D36-084F-93A9-36F6FA497918}"/>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954619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Column Content with 3 Objec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AE01F24E-0264-4380-B816-95FC75717C28}"/>
              </a:ext>
            </a:extLst>
          </p:cNvPr>
          <p:cNvSpPr>
            <a:spLocks noGrp="1"/>
          </p:cNvSpPr>
          <p:nvPr>
            <p:ph sz="quarter" idx="15" hasCustomPrompt="1"/>
          </p:nvPr>
        </p:nvSpPr>
        <p:spPr>
          <a:xfrm>
            <a:off x="660401" y="1331912"/>
            <a:ext cx="3355848" cy="2883249"/>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12" name="Content Placeholder 10">
            <a:extLst>
              <a:ext uri="{FF2B5EF4-FFF2-40B4-BE49-F238E27FC236}">
                <a16:creationId xmlns:a16="http://schemas.microsoft.com/office/drawing/2014/main" id="{95BF2F13-E8B4-4B85-93B8-D27797D8AA90}"/>
              </a:ext>
            </a:extLst>
          </p:cNvPr>
          <p:cNvSpPr>
            <a:spLocks noGrp="1"/>
          </p:cNvSpPr>
          <p:nvPr>
            <p:ph sz="quarter" idx="16" hasCustomPrompt="1"/>
          </p:nvPr>
        </p:nvSpPr>
        <p:spPr>
          <a:xfrm>
            <a:off x="660401"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10" name="Content Placeholder 2">
            <a:extLst>
              <a:ext uri="{FF2B5EF4-FFF2-40B4-BE49-F238E27FC236}">
                <a16:creationId xmlns:a16="http://schemas.microsoft.com/office/drawing/2014/main" id="{4DFDB2A6-AFEA-443E-9A11-44E9EA81794F}"/>
              </a:ext>
            </a:extLst>
          </p:cNvPr>
          <p:cNvSpPr>
            <a:spLocks noGrp="1"/>
          </p:cNvSpPr>
          <p:nvPr>
            <p:ph sz="quarter" idx="17" hasCustomPrompt="1"/>
          </p:nvPr>
        </p:nvSpPr>
        <p:spPr>
          <a:xfrm>
            <a:off x="4418077" y="1331912"/>
            <a:ext cx="3355848" cy="2883249"/>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17" name="Content Placeholder 10">
            <a:extLst>
              <a:ext uri="{FF2B5EF4-FFF2-40B4-BE49-F238E27FC236}">
                <a16:creationId xmlns:a16="http://schemas.microsoft.com/office/drawing/2014/main" id="{30D3F489-9D1E-4DF2-AB89-F84E9C72956A}"/>
              </a:ext>
            </a:extLst>
          </p:cNvPr>
          <p:cNvSpPr>
            <a:spLocks noGrp="1"/>
          </p:cNvSpPr>
          <p:nvPr>
            <p:ph sz="quarter" idx="19" hasCustomPrompt="1"/>
          </p:nvPr>
        </p:nvSpPr>
        <p:spPr>
          <a:xfrm>
            <a:off x="4418077"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18" name="Content Placeholder 2">
            <a:extLst>
              <a:ext uri="{FF2B5EF4-FFF2-40B4-BE49-F238E27FC236}">
                <a16:creationId xmlns:a16="http://schemas.microsoft.com/office/drawing/2014/main" id="{70F3104E-409B-4952-92FA-D3DF08437A23}"/>
              </a:ext>
            </a:extLst>
          </p:cNvPr>
          <p:cNvSpPr>
            <a:spLocks noGrp="1"/>
          </p:cNvSpPr>
          <p:nvPr>
            <p:ph sz="quarter" idx="20" hasCustomPrompt="1"/>
          </p:nvPr>
        </p:nvSpPr>
        <p:spPr>
          <a:xfrm>
            <a:off x="8175753" y="1331912"/>
            <a:ext cx="3355848" cy="2883249"/>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20" name="Content Placeholder 10">
            <a:extLst>
              <a:ext uri="{FF2B5EF4-FFF2-40B4-BE49-F238E27FC236}">
                <a16:creationId xmlns:a16="http://schemas.microsoft.com/office/drawing/2014/main" id="{C7ED3F0D-624A-4B63-89EF-39425F71061E}"/>
              </a:ext>
            </a:extLst>
          </p:cNvPr>
          <p:cNvSpPr>
            <a:spLocks noGrp="1"/>
          </p:cNvSpPr>
          <p:nvPr>
            <p:ph sz="quarter" idx="22" hasCustomPrompt="1"/>
          </p:nvPr>
        </p:nvSpPr>
        <p:spPr>
          <a:xfrm>
            <a:off x="8175753"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FE24BDAA-13D8-294F-81D4-F21B52CAF1F8}"/>
              </a:ext>
            </a:extLst>
          </p:cNvPr>
          <p:cNvSpPr>
            <a:spLocks noGrp="1"/>
          </p:cNvSpPr>
          <p:nvPr>
            <p:ph type="sldNum" sz="quarter" idx="24"/>
          </p:nvPr>
        </p:nvSpPr>
        <p:spPr/>
        <p:txBody>
          <a:bodyPr/>
          <a:lstStyle/>
          <a:p>
            <a:fld id="{9D269874-3913-3E4A-9285-BA6A0CAD74F5}" type="slidenum">
              <a:rPr lang="en-US" smtClean="0"/>
              <a:pPr/>
              <a:t>‹#›</a:t>
            </a:fld>
            <a:endParaRPr lang="en-US"/>
          </a:p>
        </p:txBody>
      </p:sp>
      <p:sp>
        <p:nvSpPr>
          <p:cNvPr id="11" name="Title 1">
            <a:extLst>
              <a:ext uri="{FF2B5EF4-FFF2-40B4-BE49-F238E27FC236}">
                <a16:creationId xmlns:a16="http://schemas.microsoft.com/office/drawing/2014/main" id="{04F80426-0C2A-A942-8880-0B018E9E2D19}"/>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14893649"/>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Column Content with Objec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D1153A0-22F6-4B58-A7E5-11769DE962C0}"/>
              </a:ext>
            </a:extLst>
          </p:cNvPr>
          <p:cNvSpPr>
            <a:spLocks noGrp="1"/>
          </p:cNvSpPr>
          <p:nvPr>
            <p:ph sz="quarter" idx="23" hasCustomPrompt="1"/>
          </p:nvPr>
        </p:nvSpPr>
        <p:spPr>
          <a:xfrm>
            <a:off x="660400" y="1331912"/>
            <a:ext cx="10871200" cy="2890683"/>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14" name="Content Placeholder 10">
            <a:extLst>
              <a:ext uri="{FF2B5EF4-FFF2-40B4-BE49-F238E27FC236}">
                <a16:creationId xmlns:a16="http://schemas.microsoft.com/office/drawing/2014/main" id="{FC96ACD1-B7C5-448A-927E-E43E51356245}"/>
              </a:ext>
            </a:extLst>
          </p:cNvPr>
          <p:cNvSpPr>
            <a:spLocks noGrp="1"/>
          </p:cNvSpPr>
          <p:nvPr>
            <p:ph sz="quarter" idx="24" hasCustomPrompt="1"/>
          </p:nvPr>
        </p:nvSpPr>
        <p:spPr>
          <a:xfrm>
            <a:off x="660401"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15" name="Content Placeholder 10">
            <a:extLst>
              <a:ext uri="{FF2B5EF4-FFF2-40B4-BE49-F238E27FC236}">
                <a16:creationId xmlns:a16="http://schemas.microsoft.com/office/drawing/2014/main" id="{6B023E86-BA36-491A-8650-8E91F87DA1C3}"/>
              </a:ext>
            </a:extLst>
          </p:cNvPr>
          <p:cNvSpPr>
            <a:spLocks noGrp="1"/>
          </p:cNvSpPr>
          <p:nvPr>
            <p:ph sz="quarter" idx="25" hasCustomPrompt="1"/>
          </p:nvPr>
        </p:nvSpPr>
        <p:spPr>
          <a:xfrm>
            <a:off x="4418077"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18" name="Content Placeholder 10">
            <a:extLst>
              <a:ext uri="{FF2B5EF4-FFF2-40B4-BE49-F238E27FC236}">
                <a16:creationId xmlns:a16="http://schemas.microsoft.com/office/drawing/2014/main" id="{D0551450-76F0-4DD2-BCDC-D3ACE985E0C9}"/>
              </a:ext>
            </a:extLst>
          </p:cNvPr>
          <p:cNvSpPr>
            <a:spLocks noGrp="1"/>
          </p:cNvSpPr>
          <p:nvPr>
            <p:ph sz="quarter" idx="26" hasCustomPrompt="1"/>
          </p:nvPr>
        </p:nvSpPr>
        <p:spPr>
          <a:xfrm>
            <a:off x="8175752"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7FF234E8-48AC-D047-9DF9-172E4B6D1F3A}"/>
              </a:ext>
            </a:extLst>
          </p:cNvPr>
          <p:cNvSpPr>
            <a:spLocks noGrp="1"/>
          </p:cNvSpPr>
          <p:nvPr>
            <p:ph type="sldNum" sz="quarter" idx="28"/>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E2E2A338-E764-1447-A4DA-BD33B4E6BAFA}"/>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96803114"/>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tacked Column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D1153A0-22F6-4B58-A7E5-11769DE962C0}"/>
              </a:ext>
            </a:extLst>
          </p:cNvPr>
          <p:cNvSpPr>
            <a:spLocks noGrp="1"/>
          </p:cNvSpPr>
          <p:nvPr>
            <p:ph sz="quarter" idx="23" hasCustomPrompt="1"/>
          </p:nvPr>
        </p:nvSpPr>
        <p:spPr>
          <a:xfrm>
            <a:off x="660400" y="1309687"/>
            <a:ext cx="10871200" cy="2916323"/>
          </a:xfrm>
          <a:prstGeom prst="rect">
            <a:avLst/>
          </a:prstGeom>
        </p:spPr>
        <p:txBody>
          <a:bodyPr tIns="182880" anchor="t"/>
          <a:lstStyle>
            <a:lvl1pPr marL="0" indent="0" algn="ctr">
              <a:buNone/>
              <a:defRPr b="0">
                <a:solidFill>
                  <a:schemeClr val="bg2"/>
                </a:solidFill>
              </a:defRPr>
            </a:lvl1pPr>
          </a:lstStyle>
          <a:p>
            <a:pPr lvl="0"/>
            <a:r>
              <a:rPr lang="en-US"/>
              <a:t>Click icon to add image, chart, object or SmartArt</a:t>
            </a:r>
          </a:p>
        </p:txBody>
      </p:sp>
      <p:sp>
        <p:nvSpPr>
          <p:cNvPr id="14" name="Content Placeholder 10">
            <a:extLst>
              <a:ext uri="{FF2B5EF4-FFF2-40B4-BE49-F238E27FC236}">
                <a16:creationId xmlns:a16="http://schemas.microsoft.com/office/drawing/2014/main" id="{FC96ACD1-B7C5-448A-927E-E43E51356245}"/>
              </a:ext>
            </a:extLst>
          </p:cNvPr>
          <p:cNvSpPr>
            <a:spLocks noGrp="1"/>
          </p:cNvSpPr>
          <p:nvPr>
            <p:ph sz="quarter" idx="24" hasCustomPrompt="1"/>
          </p:nvPr>
        </p:nvSpPr>
        <p:spPr>
          <a:xfrm>
            <a:off x="660400" y="4432300"/>
            <a:ext cx="10871199"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5D85CA87-AB12-9249-B904-967A034FCF04}"/>
              </a:ext>
            </a:extLst>
          </p:cNvPr>
          <p:cNvSpPr>
            <a:spLocks noGrp="1"/>
          </p:cNvSpPr>
          <p:nvPr>
            <p:ph type="sldNum" sz="quarter" idx="28"/>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4271781A-B593-2343-AE77-B0AE86376567}"/>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76844404"/>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04376ED-A3CF-4FBD-941B-D20E7CD236B7}"/>
              </a:ext>
            </a:extLst>
          </p:cNvPr>
          <p:cNvSpPr>
            <a:spLocks noGrp="1"/>
          </p:cNvSpPr>
          <p:nvPr>
            <p:ph type="body" sz="quarter" idx="15"/>
          </p:nvPr>
        </p:nvSpPr>
        <p:spPr>
          <a:xfrm>
            <a:off x="-1" y="3248483"/>
            <a:ext cx="5922675" cy="489605"/>
          </a:xfrm>
          <a:prstGeom prst="rect">
            <a:avLst/>
          </a:prstGeom>
          <a:solidFill>
            <a:schemeClr val="accent1"/>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22" name="Text Placeholder 9">
            <a:extLst>
              <a:ext uri="{FF2B5EF4-FFF2-40B4-BE49-F238E27FC236}">
                <a16:creationId xmlns:a16="http://schemas.microsoft.com/office/drawing/2014/main" id="{6323D4AE-CCD9-45C2-8C1F-ABC6CF135A3F}"/>
              </a:ext>
            </a:extLst>
          </p:cNvPr>
          <p:cNvSpPr>
            <a:spLocks noGrp="1"/>
          </p:cNvSpPr>
          <p:nvPr>
            <p:ph type="body" sz="quarter" idx="24"/>
          </p:nvPr>
        </p:nvSpPr>
        <p:spPr>
          <a:xfrm>
            <a:off x="5922676" y="3248483"/>
            <a:ext cx="6269324" cy="489605"/>
          </a:xfrm>
          <a:prstGeom prst="rect">
            <a:avLst/>
          </a:prstGeom>
          <a:solidFill>
            <a:schemeClr val="accent2"/>
          </a:solidFill>
        </p:spPr>
        <p:txBody>
          <a:bodyPr anchor="ctr"/>
          <a:lstStyle>
            <a:lvl1pPr marL="0" indent="0" algn="ctr">
              <a:lnSpc>
                <a:spcPct val="80000"/>
              </a:lnSpc>
              <a:spcBef>
                <a:spcPts val="0"/>
              </a:spcBef>
              <a:buNone/>
              <a:defRPr sz="1600" b="0">
                <a:solidFill>
                  <a:schemeClr val="tx2"/>
                </a:solidFill>
              </a:defRPr>
            </a:lvl1pPr>
          </a:lstStyle>
          <a:p>
            <a:pPr lvl="0"/>
            <a:r>
              <a:rPr lang="en-US"/>
              <a:t>Edit Master text</a:t>
            </a:r>
          </a:p>
        </p:txBody>
      </p:sp>
      <p:sp>
        <p:nvSpPr>
          <p:cNvPr id="23" name="Text Placeholder 9">
            <a:extLst>
              <a:ext uri="{FF2B5EF4-FFF2-40B4-BE49-F238E27FC236}">
                <a16:creationId xmlns:a16="http://schemas.microsoft.com/office/drawing/2014/main" id="{BE7949E3-32F6-4963-92BE-185A1EDE3124}"/>
              </a:ext>
            </a:extLst>
          </p:cNvPr>
          <p:cNvSpPr>
            <a:spLocks noGrp="1"/>
          </p:cNvSpPr>
          <p:nvPr>
            <p:ph type="body" sz="quarter" idx="25"/>
          </p:nvPr>
        </p:nvSpPr>
        <p:spPr>
          <a:xfrm>
            <a:off x="-1" y="5670431"/>
            <a:ext cx="5922808" cy="489605"/>
          </a:xfrm>
          <a:prstGeom prst="rect">
            <a:avLst/>
          </a:prstGeom>
          <a:solidFill>
            <a:schemeClr val="accent4">
              <a:lumMod val="90000"/>
              <a:lumOff val="10000"/>
            </a:schemeClr>
          </a:solidFill>
          <a:ln>
            <a:noFill/>
          </a:ln>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0" name="Text Placeholder 9">
            <a:extLst>
              <a:ext uri="{FF2B5EF4-FFF2-40B4-BE49-F238E27FC236}">
                <a16:creationId xmlns:a16="http://schemas.microsoft.com/office/drawing/2014/main" id="{648D08F7-0E23-4EBD-8F09-4C535851F12E}"/>
              </a:ext>
            </a:extLst>
          </p:cNvPr>
          <p:cNvSpPr>
            <a:spLocks noGrp="1"/>
          </p:cNvSpPr>
          <p:nvPr>
            <p:ph type="body" sz="quarter" idx="26"/>
          </p:nvPr>
        </p:nvSpPr>
        <p:spPr>
          <a:xfrm>
            <a:off x="5922675" y="5670431"/>
            <a:ext cx="3133344" cy="489605"/>
          </a:xfrm>
          <a:prstGeom prst="rect">
            <a:avLst/>
          </a:prstGeom>
          <a:solidFill>
            <a:schemeClr val="accent5"/>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1B621539-CF21-4A46-B23B-4F8727D751E1}"/>
              </a:ext>
            </a:extLst>
          </p:cNvPr>
          <p:cNvSpPr>
            <a:spLocks noGrp="1"/>
          </p:cNvSpPr>
          <p:nvPr>
            <p:ph type="body" sz="quarter" idx="27"/>
          </p:nvPr>
        </p:nvSpPr>
        <p:spPr>
          <a:xfrm>
            <a:off x="9056019" y="5670431"/>
            <a:ext cx="3133344" cy="489605"/>
          </a:xfrm>
          <a:prstGeom prst="rect">
            <a:avLst/>
          </a:prstGeom>
          <a:solidFill>
            <a:schemeClr val="tx2">
              <a:lumMod val="75000"/>
              <a:lumOff val="25000"/>
            </a:schemeClr>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4" name="Slide Number Placeholder 3">
            <a:extLst>
              <a:ext uri="{FF2B5EF4-FFF2-40B4-BE49-F238E27FC236}">
                <a16:creationId xmlns:a16="http://schemas.microsoft.com/office/drawing/2014/main" id="{2B6323F1-A8D8-5742-B273-E7D37D3C3189}"/>
              </a:ext>
            </a:extLst>
          </p:cNvPr>
          <p:cNvSpPr>
            <a:spLocks noGrp="1"/>
          </p:cNvSpPr>
          <p:nvPr>
            <p:ph type="sldNum" sz="quarter" idx="29"/>
          </p:nvPr>
        </p:nvSpPr>
        <p:spPr/>
        <p:txBody>
          <a:bodyPr/>
          <a:lstStyle/>
          <a:p>
            <a:fld id="{9D269874-3913-3E4A-9285-BA6A0CAD74F5}" type="slidenum">
              <a:rPr lang="en-US" smtClean="0"/>
              <a:pPr/>
              <a:t>‹#›</a:t>
            </a:fld>
            <a:endParaRPr lang="en-US"/>
          </a:p>
        </p:txBody>
      </p:sp>
      <p:sp>
        <p:nvSpPr>
          <p:cNvPr id="11" name="Content Placeholder 10">
            <a:extLst>
              <a:ext uri="{FF2B5EF4-FFF2-40B4-BE49-F238E27FC236}">
                <a16:creationId xmlns:a16="http://schemas.microsoft.com/office/drawing/2014/main" id="{E16F2CB5-8664-0643-944E-7E7838BBC4F2}"/>
              </a:ext>
            </a:extLst>
          </p:cNvPr>
          <p:cNvSpPr>
            <a:spLocks noGrp="1"/>
          </p:cNvSpPr>
          <p:nvPr>
            <p:ph sz="quarter" idx="30"/>
          </p:nvPr>
        </p:nvSpPr>
        <p:spPr>
          <a:xfrm>
            <a:off x="0" y="1311275"/>
            <a:ext cx="5922674" cy="1937208"/>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17" name="Content Placeholder 10">
            <a:extLst>
              <a:ext uri="{FF2B5EF4-FFF2-40B4-BE49-F238E27FC236}">
                <a16:creationId xmlns:a16="http://schemas.microsoft.com/office/drawing/2014/main" id="{4CD8FAFD-7E15-9D49-84CD-738FC9364335}"/>
              </a:ext>
            </a:extLst>
          </p:cNvPr>
          <p:cNvSpPr>
            <a:spLocks noGrp="1"/>
          </p:cNvSpPr>
          <p:nvPr>
            <p:ph sz="quarter" idx="31"/>
          </p:nvPr>
        </p:nvSpPr>
        <p:spPr>
          <a:xfrm>
            <a:off x="5922673" y="1311275"/>
            <a:ext cx="6266689" cy="1937208"/>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18" name="Content Placeholder 10">
            <a:extLst>
              <a:ext uri="{FF2B5EF4-FFF2-40B4-BE49-F238E27FC236}">
                <a16:creationId xmlns:a16="http://schemas.microsoft.com/office/drawing/2014/main" id="{C66B0CA9-228A-4849-A037-6994F79CEEDE}"/>
              </a:ext>
            </a:extLst>
          </p:cNvPr>
          <p:cNvSpPr>
            <a:spLocks noGrp="1"/>
          </p:cNvSpPr>
          <p:nvPr>
            <p:ph sz="quarter" idx="32"/>
          </p:nvPr>
        </p:nvSpPr>
        <p:spPr>
          <a:xfrm>
            <a:off x="-1" y="3738087"/>
            <a:ext cx="5922674" cy="1932343"/>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19" name="Content Placeholder 10">
            <a:extLst>
              <a:ext uri="{FF2B5EF4-FFF2-40B4-BE49-F238E27FC236}">
                <a16:creationId xmlns:a16="http://schemas.microsoft.com/office/drawing/2014/main" id="{671DD8D2-BBE0-0A40-BE01-999AB38D2A32}"/>
              </a:ext>
            </a:extLst>
          </p:cNvPr>
          <p:cNvSpPr>
            <a:spLocks noGrp="1"/>
          </p:cNvSpPr>
          <p:nvPr>
            <p:ph sz="quarter" idx="33"/>
          </p:nvPr>
        </p:nvSpPr>
        <p:spPr>
          <a:xfrm>
            <a:off x="5922672" y="3738087"/>
            <a:ext cx="3133213" cy="1932343"/>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0" name="Content Placeholder 10">
            <a:extLst>
              <a:ext uri="{FF2B5EF4-FFF2-40B4-BE49-F238E27FC236}">
                <a16:creationId xmlns:a16="http://schemas.microsoft.com/office/drawing/2014/main" id="{EA8E8AB2-6CBE-FD46-804E-1E23AE56D84A}"/>
              </a:ext>
            </a:extLst>
          </p:cNvPr>
          <p:cNvSpPr>
            <a:spLocks noGrp="1"/>
          </p:cNvSpPr>
          <p:nvPr>
            <p:ph sz="quarter" idx="34"/>
          </p:nvPr>
        </p:nvSpPr>
        <p:spPr>
          <a:xfrm>
            <a:off x="9055885" y="3738087"/>
            <a:ext cx="3133212" cy="1932343"/>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15" name="Title 1">
            <a:extLst>
              <a:ext uri="{FF2B5EF4-FFF2-40B4-BE49-F238E27FC236}">
                <a16:creationId xmlns:a16="http://schemas.microsoft.com/office/drawing/2014/main" id="{90EB3B8A-62D2-5849-BF0E-55BA5CA2BAA6}"/>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23055097"/>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77719F-71B5-6E4C-A777-AC3DF4396CA0}"/>
              </a:ext>
            </a:extLst>
          </p:cNvPr>
          <p:cNvSpPr>
            <a:spLocks noGrp="1"/>
          </p:cNvSpPr>
          <p:nvPr>
            <p:ph type="sldNum" sz="quarter" idx="31"/>
          </p:nvPr>
        </p:nvSpPr>
        <p:spPr/>
        <p:txBody>
          <a:bodyPr/>
          <a:lstStyle/>
          <a:p>
            <a:fld id="{9D269874-3913-3E4A-9285-BA6A0CAD74F5}" type="slidenum">
              <a:rPr lang="en-US" smtClean="0"/>
              <a:pPr/>
              <a:t>‹#›</a:t>
            </a:fld>
            <a:endParaRPr lang="en-US"/>
          </a:p>
        </p:txBody>
      </p:sp>
      <p:sp>
        <p:nvSpPr>
          <p:cNvPr id="19" name="Content Placeholder 10">
            <a:extLst>
              <a:ext uri="{FF2B5EF4-FFF2-40B4-BE49-F238E27FC236}">
                <a16:creationId xmlns:a16="http://schemas.microsoft.com/office/drawing/2014/main" id="{F42F9E20-2986-DE43-B4F0-91C719FBFDB5}"/>
              </a:ext>
            </a:extLst>
          </p:cNvPr>
          <p:cNvSpPr>
            <a:spLocks noGrp="1"/>
          </p:cNvSpPr>
          <p:nvPr>
            <p:ph sz="quarter" idx="32"/>
          </p:nvPr>
        </p:nvSpPr>
        <p:spPr>
          <a:xfrm>
            <a:off x="0" y="1311275"/>
            <a:ext cx="4040388" cy="1952660"/>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0" name="Content Placeholder 10">
            <a:extLst>
              <a:ext uri="{FF2B5EF4-FFF2-40B4-BE49-F238E27FC236}">
                <a16:creationId xmlns:a16="http://schemas.microsoft.com/office/drawing/2014/main" id="{D139B161-FA37-9D4D-89AB-14CAD6B5C564}"/>
              </a:ext>
            </a:extLst>
          </p:cNvPr>
          <p:cNvSpPr>
            <a:spLocks noGrp="1"/>
          </p:cNvSpPr>
          <p:nvPr>
            <p:ph sz="quarter" idx="33"/>
          </p:nvPr>
        </p:nvSpPr>
        <p:spPr>
          <a:xfrm>
            <a:off x="4038412" y="1311274"/>
            <a:ext cx="4082556" cy="1952660"/>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4" name="Content Placeholder 10">
            <a:extLst>
              <a:ext uri="{FF2B5EF4-FFF2-40B4-BE49-F238E27FC236}">
                <a16:creationId xmlns:a16="http://schemas.microsoft.com/office/drawing/2014/main" id="{AEFC428E-3D1E-824C-A406-7D8AE344EDFB}"/>
              </a:ext>
            </a:extLst>
          </p:cNvPr>
          <p:cNvSpPr>
            <a:spLocks noGrp="1"/>
          </p:cNvSpPr>
          <p:nvPr>
            <p:ph sz="quarter" idx="34"/>
          </p:nvPr>
        </p:nvSpPr>
        <p:spPr>
          <a:xfrm>
            <a:off x="8120965" y="1311274"/>
            <a:ext cx="4078443" cy="1952659"/>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5" name="Content Placeholder 10">
            <a:extLst>
              <a:ext uri="{FF2B5EF4-FFF2-40B4-BE49-F238E27FC236}">
                <a16:creationId xmlns:a16="http://schemas.microsoft.com/office/drawing/2014/main" id="{185EFEF5-3142-8849-8786-9D83C1EE72CF}"/>
              </a:ext>
            </a:extLst>
          </p:cNvPr>
          <p:cNvSpPr>
            <a:spLocks noGrp="1"/>
          </p:cNvSpPr>
          <p:nvPr>
            <p:ph sz="quarter" idx="35"/>
          </p:nvPr>
        </p:nvSpPr>
        <p:spPr>
          <a:xfrm>
            <a:off x="0" y="3753539"/>
            <a:ext cx="4038410" cy="1916891"/>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6" name="Content Placeholder 10">
            <a:extLst>
              <a:ext uri="{FF2B5EF4-FFF2-40B4-BE49-F238E27FC236}">
                <a16:creationId xmlns:a16="http://schemas.microsoft.com/office/drawing/2014/main" id="{DD6EC7DA-D195-5244-952F-CF40F8624623}"/>
              </a:ext>
            </a:extLst>
          </p:cNvPr>
          <p:cNvSpPr>
            <a:spLocks noGrp="1"/>
          </p:cNvSpPr>
          <p:nvPr>
            <p:ph sz="quarter" idx="36"/>
          </p:nvPr>
        </p:nvSpPr>
        <p:spPr>
          <a:xfrm>
            <a:off x="4038410" y="3753539"/>
            <a:ext cx="4085194" cy="1916891"/>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7" name="Content Placeholder 10">
            <a:extLst>
              <a:ext uri="{FF2B5EF4-FFF2-40B4-BE49-F238E27FC236}">
                <a16:creationId xmlns:a16="http://schemas.microsoft.com/office/drawing/2014/main" id="{F1F4EDE9-9F7E-A141-BB52-78AB8B635372}"/>
              </a:ext>
            </a:extLst>
          </p:cNvPr>
          <p:cNvSpPr>
            <a:spLocks noGrp="1"/>
          </p:cNvSpPr>
          <p:nvPr>
            <p:ph sz="quarter" idx="37"/>
          </p:nvPr>
        </p:nvSpPr>
        <p:spPr>
          <a:xfrm>
            <a:off x="8128376" y="3753539"/>
            <a:ext cx="4053576" cy="1916891"/>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17" name="Title 1">
            <a:extLst>
              <a:ext uri="{FF2B5EF4-FFF2-40B4-BE49-F238E27FC236}">
                <a16:creationId xmlns:a16="http://schemas.microsoft.com/office/drawing/2014/main" id="{8D2F9F90-7E9D-E04D-A491-2336C7B595F8}"/>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
        <p:nvSpPr>
          <p:cNvPr id="10" name="Text Placeholder 9">
            <a:extLst>
              <a:ext uri="{FF2B5EF4-FFF2-40B4-BE49-F238E27FC236}">
                <a16:creationId xmlns:a16="http://schemas.microsoft.com/office/drawing/2014/main" id="{B04376ED-A3CF-4FBD-941B-D20E7CD236B7}"/>
              </a:ext>
            </a:extLst>
          </p:cNvPr>
          <p:cNvSpPr>
            <a:spLocks noGrp="1"/>
          </p:cNvSpPr>
          <p:nvPr>
            <p:ph type="body" sz="quarter" idx="15"/>
          </p:nvPr>
        </p:nvSpPr>
        <p:spPr>
          <a:xfrm>
            <a:off x="-1" y="3263934"/>
            <a:ext cx="4033637" cy="489605"/>
          </a:xfrm>
          <a:prstGeom prst="rect">
            <a:avLst/>
          </a:prstGeom>
          <a:solidFill>
            <a:schemeClr val="accent3"/>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22" name="Text Placeholder 9">
            <a:extLst>
              <a:ext uri="{FF2B5EF4-FFF2-40B4-BE49-F238E27FC236}">
                <a16:creationId xmlns:a16="http://schemas.microsoft.com/office/drawing/2014/main" id="{6323D4AE-CCD9-45C2-8C1F-ABC6CF135A3F}"/>
              </a:ext>
            </a:extLst>
          </p:cNvPr>
          <p:cNvSpPr>
            <a:spLocks noGrp="1"/>
          </p:cNvSpPr>
          <p:nvPr>
            <p:ph type="body" sz="quarter" idx="24"/>
          </p:nvPr>
        </p:nvSpPr>
        <p:spPr>
          <a:xfrm>
            <a:off x="4033636" y="3263934"/>
            <a:ext cx="4089967" cy="489605"/>
          </a:xfrm>
          <a:prstGeom prst="rect">
            <a:avLst/>
          </a:prstGeom>
          <a:solidFill>
            <a:schemeClr val="accent1"/>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18" name="Text Placeholder 9">
            <a:extLst>
              <a:ext uri="{FF2B5EF4-FFF2-40B4-BE49-F238E27FC236}">
                <a16:creationId xmlns:a16="http://schemas.microsoft.com/office/drawing/2014/main" id="{941F6A20-14B4-7540-B6F0-13517DED0773}"/>
              </a:ext>
            </a:extLst>
          </p:cNvPr>
          <p:cNvSpPr>
            <a:spLocks noGrp="1"/>
          </p:cNvSpPr>
          <p:nvPr>
            <p:ph type="body" sz="quarter" idx="29"/>
          </p:nvPr>
        </p:nvSpPr>
        <p:spPr>
          <a:xfrm>
            <a:off x="8122941" y="3263934"/>
            <a:ext cx="4076467" cy="489605"/>
          </a:xfrm>
          <a:prstGeom prst="rect">
            <a:avLst/>
          </a:prstGeom>
          <a:solidFill>
            <a:schemeClr val="accent2"/>
          </a:solidFill>
        </p:spPr>
        <p:txBody>
          <a:bodyPr anchor="ctr"/>
          <a:lstStyle>
            <a:lvl1pPr marL="0" indent="0" algn="ctr">
              <a:lnSpc>
                <a:spcPct val="80000"/>
              </a:lnSpc>
              <a:spcBef>
                <a:spcPts val="0"/>
              </a:spcBef>
              <a:buNone/>
              <a:defRPr sz="1600" b="0">
                <a:solidFill>
                  <a:schemeClr val="tx2"/>
                </a:solidFill>
              </a:defRPr>
            </a:lvl1pPr>
          </a:lstStyle>
          <a:p>
            <a:pPr lvl="0"/>
            <a:r>
              <a:rPr lang="en-US"/>
              <a:t>Edit Master text</a:t>
            </a:r>
          </a:p>
        </p:txBody>
      </p:sp>
      <p:sp>
        <p:nvSpPr>
          <p:cNvPr id="23" name="Text Placeholder 9">
            <a:extLst>
              <a:ext uri="{FF2B5EF4-FFF2-40B4-BE49-F238E27FC236}">
                <a16:creationId xmlns:a16="http://schemas.microsoft.com/office/drawing/2014/main" id="{BE7949E3-32F6-4963-92BE-185A1EDE3124}"/>
              </a:ext>
            </a:extLst>
          </p:cNvPr>
          <p:cNvSpPr>
            <a:spLocks noGrp="1"/>
          </p:cNvSpPr>
          <p:nvPr>
            <p:ph type="body" sz="quarter" idx="25"/>
          </p:nvPr>
        </p:nvSpPr>
        <p:spPr>
          <a:xfrm>
            <a:off x="-1" y="5670431"/>
            <a:ext cx="4038411" cy="489605"/>
          </a:xfrm>
          <a:prstGeom prst="rect">
            <a:avLst/>
          </a:prstGeom>
          <a:solidFill>
            <a:schemeClr val="accent4">
              <a:lumMod val="90000"/>
              <a:lumOff val="10000"/>
            </a:schemeClr>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0" name="Text Placeholder 9">
            <a:extLst>
              <a:ext uri="{FF2B5EF4-FFF2-40B4-BE49-F238E27FC236}">
                <a16:creationId xmlns:a16="http://schemas.microsoft.com/office/drawing/2014/main" id="{648D08F7-0E23-4EBD-8F09-4C535851F12E}"/>
              </a:ext>
            </a:extLst>
          </p:cNvPr>
          <p:cNvSpPr>
            <a:spLocks noGrp="1"/>
          </p:cNvSpPr>
          <p:nvPr>
            <p:ph type="body" sz="quarter" idx="26"/>
          </p:nvPr>
        </p:nvSpPr>
        <p:spPr>
          <a:xfrm>
            <a:off x="4038410" y="5670431"/>
            <a:ext cx="4089966" cy="489605"/>
          </a:xfrm>
          <a:prstGeom prst="rect">
            <a:avLst/>
          </a:prstGeom>
          <a:solidFill>
            <a:schemeClr val="accent5"/>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1B621539-CF21-4A46-B23B-4F8727D751E1}"/>
              </a:ext>
            </a:extLst>
          </p:cNvPr>
          <p:cNvSpPr>
            <a:spLocks noGrp="1"/>
          </p:cNvSpPr>
          <p:nvPr>
            <p:ph type="body" sz="quarter" idx="27"/>
          </p:nvPr>
        </p:nvSpPr>
        <p:spPr>
          <a:xfrm>
            <a:off x="8128376" y="5670431"/>
            <a:ext cx="4046982" cy="489605"/>
          </a:xfrm>
          <a:prstGeom prst="rect">
            <a:avLst/>
          </a:prstGeom>
          <a:solidFill>
            <a:schemeClr val="tx2">
              <a:lumMod val="75000"/>
              <a:lumOff val="25000"/>
            </a:schemeClr>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Tree>
    <p:extLst>
      <p:ext uri="{BB962C8B-B14F-4D97-AF65-F5344CB8AC3E}">
        <p14:creationId xmlns:p14="http://schemas.microsoft.com/office/powerpoint/2010/main" val="1688649260"/>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8F732D52-0823-42D7-9118-0835D62459F2}"/>
              </a:ext>
            </a:extLst>
          </p:cNvPr>
          <p:cNvSpPr>
            <a:spLocks noGrp="1"/>
          </p:cNvSpPr>
          <p:nvPr>
            <p:ph type="pic" sz="quarter" idx="11"/>
          </p:nvPr>
        </p:nvSpPr>
        <p:spPr>
          <a:xfrm>
            <a:off x="660401" y="1743270"/>
            <a:ext cx="2232049" cy="1990818"/>
          </a:xfrm>
          <a:prstGeom prst="rect">
            <a:avLst/>
          </a:prstGeom>
          <a:solidFill>
            <a:schemeClr val="tx2"/>
          </a:solidFill>
        </p:spPr>
        <p:txBody>
          <a:bodyPr tIns="182880" anchor="t">
            <a:normAutofit/>
          </a:bodyPr>
          <a:lstStyle>
            <a:lvl1pPr marL="0" indent="0" algn="ctr">
              <a:buNone/>
              <a:defRPr sz="1800">
                <a:solidFill>
                  <a:schemeClr val="bg2"/>
                </a:solidFill>
              </a:defRPr>
            </a:lvl1pPr>
          </a:lstStyle>
          <a:p>
            <a:r>
              <a:rPr lang="en-US"/>
              <a:t>Click icon to add picture</a:t>
            </a:r>
          </a:p>
        </p:txBody>
      </p:sp>
      <p:sp>
        <p:nvSpPr>
          <p:cNvPr id="20" name="Picture Placeholder 4">
            <a:extLst>
              <a:ext uri="{FF2B5EF4-FFF2-40B4-BE49-F238E27FC236}">
                <a16:creationId xmlns:a16="http://schemas.microsoft.com/office/drawing/2014/main" id="{5E07F3DC-7611-41B9-85F7-5E82069084A5}"/>
              </a:ext>
            </a:extLst>
          </p:cNvPr>
          <p:cNvSpPr>
            <a:spLocks noGrp="1"/>
          </p:cNvSpPr>
          <p:nvPr>
            <p:ph type="pic" sz="quarter" idx="12"/>
          </p:nvPr>
        </p:nvSpPr>
        <p:spPr>
          <a:xfrm>
            <a:off x="6352653" y="1743270"/>
            <a:ext cx="2232049" cy="1990818"/>
          </a:xfrm>
          <a:prstGeom prst="rect">
            <a:avLst/>
          </a:prstGeom>
          <a:solidFill>
            <a:schemeClr val="tx2"/>
          </a:solidFill>
        </p:spPr>
        <p:txBody>
          <a:bodyPr tIns="182880" anchor="t">
            <a:normAutofit/>
          </a:bodyPr>
          <a:lstStyle>
            <a:lvl1pPr marL="0" indent="0" algn="ctr">
              <a:buNone/>
              <a:defRPr sz="1800">
                <a:solidFill>
                  <a:schemeClr val="bg2"/>
                </a:solidFill>
              </a:defRPr>
            </a:lvl1pPr>
          </a:lstStyle>
          <a:p>
            <a:r>
              <a:rPr lang="en-US"/>
              <a:t>Click icon to add picture</a:t>
            </a:r>
          </a:p>
        </p:txBody>
      </p:sp>
      <p:sp>
        <p:nvSpPr>
          <p:cNvPr id="21" name="Picture Placeholder 4">
            <a:extLst>
              <a:ext uri="{FF2B5EF4-FFF2-40B4-BE49-F238E27FC236}">
                <a16:creationId xmlns:a16="http://schemas.microsoft.com/office/drawing/2014/main" id="{9E89C368-E0FA-464A-B5F1-439EBF434B4B}"/>
              </a:ext>
            </a:extLst>
          </p:cNvPr>
          <p:cNvSpPr>
            <a:spLocks noGrp="1"/>
          </p:cNvSpPr>
          <p:nvPr>
            <p:ph type="pic" sz="quarter" idx="13"/>
          </p:nvPr>
        </p:nvSpPr>
        <p:spPr>
          <a:xfrm>
            <a:off x="660401" y="3843907"/>
            <a:ext cx="2232049" cy="1990818"/>
          </a:xfrm>
          <a:prstGeom prst="rect">
            <a:avLst/>
          </a:prstGeom>
          <a:solidFill>
            <a:schemeClr val="tx2"/>
          </a:solidFill>
        </p:spPr>
        <p:txBody>
          <a:bodyPr tIns="182880" anchor="t">
            <a:normAutofit/>
          </a:bodyPr>
          <a:lstStyle>
            <a:lvl1pPr marL="0" indent="0" algn="ctr">
              <a:buNone/>
              <a:defRPr sz="1800">
                <a:solidFill>
                  <a:schemeClr val="bg2"/>
                </a:solidFill>
              </a:defRPr>
            </a:lvl1pPr>
          </a:lstStyle>
          <a:p>
            <a:r>
              <a:rPr lang="en-US"/>
              <a:t>Click icon to add picture</a:t>
            </a:r>
          </a:p>
        </p:txBody>
      </p:sp>
      <p:sp>
        <p:nvSpPr>
          <p:cNvPr id="22" name="Picture Placeholder 4">
            <a:extLst>
              <a:ext uri="{FF2B5EF4-FFF2-40B4-BE49-F238E27FC236}">
                <a16:creationId xmlns:a16="http://schemas.microsoft.com/office/drawing/2014/main" id="{68E473A9-7688-4AF2-90E8-92942E914FF3}"/>
              </a:ext>
            </a:extLst>
          </p:cNvPr>
          <p:cNvSpPr>
            <a:spLocks noGrp="1"/>
          </p:cNvSpPr>
          <p:nvPr>
            <p:ph type="pic" sz="quarter" idx="14"/>
          </p:nvPr>
        </p:nvSpPr>
        <p:spPr>
          <a:xfrm>
            <a:off x="6352653" y="3843907"/>
            <a:ext cx="2232049" cy="1990818"/>
          </a:xfrm>
          <a:prstGeom prst="rect">
            <a:avLst/>
          </a:prstGeom>
          <a:solidFill>
            <a:schemeClr val="tx2"/>
          </a:solidFill>
        </p:spPr>
        <p:txBody>
          <a:bodyPr tIns="182880" anchor="t">
            <a:normAutofit/>
          </a:bodyPr>
          <a:lstStyle>
            <a:lvl1pPr marL="0" indent="0" algn="ctr">
              <a:buNone/>
              <a:defRPr sz="1800">
                <a:solidFill>
                  <a:schemeClr val="bg2"/>
                </a:solidFill>
              </a:defRPr>
            </a:lvl1pPr>
          </a:lstStyle>
          <a:p>
            <a:r>
              <a:rPr lang="en-US"/>
              <a:t>Click icon to add picture</a:t>
            </a:r>
          </a:p>
        </p:txBody>
      </p:sp>
      <p:sp>
        <p:nvSpPr>
          <p:cNvPr id="23" name="Text Placeholder 9">
            <a:extLst>
              <a:ext uri="{FF2B5EF4-FFF2-40B4-BE49-F238E27FC236}">
                <a16:creationId xmlns:a16="http://schemas.microsoft.com/office/drawing/2014/main" id="{B7B19174-C669-4901-AE8E-92EF72DBECC2}"/>
              </a:ext>
            </a:extLst>
          </p:cNvPr>
          <p:cNvSpPr>
            <a:spLocks noGrp="1"/>
          </p:cNvSpPr>
          <p:nvPr>
            <p:ph type="body" sz="quarter" idx="15"/>
          </p:nvPr>
        </p:nvSpPr>
        <p:spPr>
          <a:xfrm>
            <a:off x="3027745" y="1743269"/>
            <a:ext cx="2726267" cy="208243"/>
          </a:xfrm>
          <a:prstGeom prst="rect">
            <a:avLst/>
          </a:prstGeom>
        </p:spPr>
        <p:txBody>
          <a:bodyPr anchor="b"/>
          <a:lstStyle>
            <a:lvl1pPr marL="0" indent="0" algn="l">
              <a:buNone/>
              <a:defRPr sz="1400" b="1">
                <a:solidFill>
                  <a:schemeClr val="bg1"/>
                </a:solidFill>
              </a:defRPr>
            </a:lvl1pPr>
          </a:lstStyle>
          <a:p>
            <a:pPr lvl="0"/>
            <a:r>
              <a:rPr lang="en-US"/>
              <a:t>Edit Master text</a:t>
            </a:r>
          </a:p>
        </p:txBody>
      </p:sp>
      <p:sp>
        <p:nvSpPr>
          <p:cNvPr id="30" name="Text Placeholder 9">
            <a:extLst>
              <a:ext uri="{FF2B5EF4-FFF2-40B4-BE49-F238E27FC236}">
                <a16:creationId xmlns:a16="http://schemas.microsoft.com/office/drawing/2014/main" id="{DF925384-589F-4FEE-80E5-45DAAA497901}"/>
              </a:ext>
            </a:extLst>
          </p:cNvPr>
          <p:cNvSpPr>
            <a:spLocks noGrp="1"/>
          </p:cNvSpPr>
          <p:nvPr>
            <p:ph type="body" sz="quarter" idx="16"/>
          </p:nvPr>
        </p:nvSpPr>
        <p:spPr>
          <a:xfrm>
            <a:off x="8805333" y="1743269"/>
            <a:ext cx="2726267" cy="208243"/>
          </a:xfrm>
          <a:prstGeom prst="rect">
            <a:avLst/>
          </a:prstGeom>
        </p:spPr>
        <p:txBody>
          <a:bodyPr anchor="b"/>
          <a:lstStyle>
            <a:lvl1pPr marL="0" indent="0" algn="l">
              <a:buNone/>
              <a:defRPr sz="1400" b="1">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92821745-BD44-47D0-82F4-4E8AF92C6BC9}"/>
              </a:ext>
            </a:extLst>
          </p:cNvPr>
          <p:cNvSpPr>
            <a:spLocks noGrp="1"/>
          </p:cNvSpPr>
          <p:nvPr>
            <p:ph type="body" sz="quarter" idx="17"/>
          </p:nvPr>
        </p:nvSpPr>
        <p:spPr>
          <a:xfrm>
            <a:off x="3027745" y="2004740"/>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2" name="Text Placeholder 9">
            <a:extLst>
              <a:ext uri="{FF2B5EF4-FFF2-40B4-BE49-F238E27FC236}">
                <a16:creationId xmlns:a16="http://schemas.microsoft.com/office/drawing/2014/main" id="{B9B78C2F-D04A-492B-B5BA-7776DDD8B61D}"/>
              </a:ext>
            </a:extLst>
          </p:cNvPr>
          <p:cNvSpPr>
            <a:spLocks noGrp="1"/>
          </p:cNvSpPr>
          <p:nvPr>
            <p:ph type="body" sz="quarter" idx="18"/>
          </p:nvPr>
        </p:nvSpPr>
        <p:spPr>
          <a:xfrm>
            <a:off x="8805333" y="2004740"/>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3" name="Text Placeholder 9">
            <a:extLst>
              <a:ext uri="{FF2B5EF4-FFF2-40B4-BE49-F238E27FC236}">
                <a16:creationId xmlns:a16="http://schemas.microsoft.com/office/drawing/2014/main" id="{EA6A111F-0D30-4183-955E-CEA48323BD94}"/>
              </a:ext>
            </a:extLst>
          </p:cNvPr>
          <p:cNvSpPr>
            <a:spLocks noGrp="1"/>
          </p:cNvSpPr>
          <p:nvPr>
            <p:ph type="body" sz="quarter" idx="19"/>
          </p:nvPr>
        </p:nvSpPr>
        <p:spPr>
          <a:xfrm>
            <a:off x="3027745" y="2266211"/>
            <a:ext cx="2726267" cy="691588"/>
          </a:xfrm>
          <a:prstGeom prst="rect">
            <a:avLst/>
          </a:prstGeom>
        </p:spPr>
        <p:txBody>
          <a:bodyPr/>
          <a:lstStyle>
            <a:lvl1pPr marL="0" indent="0" algn="l">
              <a:buNone/>
              <a:defRPr sz="1050" b="0">
                <a:solidFill>
                  <a:schemeClr val="bg1"/>
                </a:solidFill>
              </a:defRPr>
            </a:lvl1pPr>
          </a:lstStyle>
          <a:p>
            <a:pPr lvl="0"/>
            <a:r>
              <a:rPr lang="en-US"/>
              <a:t>Edit Master text</a:t>
            </a:r>
          </a:p>
        </p:txBody>
      </p:sp>
      <p:sp>
        <p:nvSpPr>
          <p:cNvPr id="34" name="Text Placeholder 9">
            <a:extLst>
              <a:ext uri="{FF2B5EF4-FFF2-40B4-BE49-F238E27FC236}">
                <a16:creationId xmlns:a16="http://schemas.microsoft.com/office/drawing/2014/main" id="{2CBC4423-1174-4F0C-89C8-AD0408747B20}"/>
              </a:ext>
            </a:extLst>
          </p:cNvPr>
          <p:cNvSpPr>
            <a:spLocks noGrp="1"/>
          </p:cNvSpPr>
          <p:nvPr>
            <p:ph type="body" sz="quarter" idx="20"/>
          </p:nvPr>
        </p:nvSpPr>
        <p:spPr>
          <a:xfrm>
            <a:off x="8805333" y="2266211"/>
            <a:ext cx="2726267" cy="691588"/>
          </a:xfrm>
          <a:prstGeom prst="rect">
            <a:avLst/>
          </a:prstGeom>
        </p:spPr>
        <p:txBody>
          <a:bodyPr/>
          <a:lstStyle>
            <a:lvl1pPr marL="0" indent="0" algn="l">
              <a:buNone/>
              <a:defRPr sz="1050" b="0">
                <a:solidFill>
                  <a:schemeClr val="bg1"/>
                </a:solidFill>
              </a:defRPr>
            </a:lvl1pPr>
          </a:lstStyle>
          <a:p>
            <a:pPr lvl="0"/>
            <a:r>
              <a:rPr lang="en-US"/>
              <a:t>Edit Master text</a:t>
            </a:r>
          </a:p>
        </p:txBody>
      </p:sp>
      <p:sp>
        <p:nvSpPr>
          <p:cNvPr id="35" name="Text Placeholder 9">
            <a:extLst>
              <a:ext uri="{FF2B5EF4-FFF2-40B4-BE49-F238E27FC236}">
                <a16:creationId xmlns:a16="http://schemas.microsoft.com/office/drawing/2014/main" id="{5F366CAB-4635-4448-AF52-EDB8BF19E49D}"/>
              </a:ext>
            </a:extLst>
          </p:cNvPr>
          <p:cNvSpPr>
            <a:spLocks noGrp="1"/>
          </p:cNvSpPr>
          <p:nvPr>
            <p:ph type="body" sz="quarter" idx="21"/>
          </p:nvPr>
        </p:nvSpPr>
        <p:spPr>
          <a:xfrm>
            <a:off x="3027745" y="3856793"/>
            <a:ext cx="2726267" cy="208243"/>
          </a:xfrm>
          <a:prstGeom prst="rect">
            <a:avLst/>
          </a:prstGeom>
        </p:spPr>
        <p:txBody>
          <a:bodyPr anchor="b"/>
          <a:lstStyle>
            <a:lvl1pPr marL="0" indent="0" algn="l">
              <a:buNone/>
              <a:defRPr sz="1400" b="1">
                <a:solidFill>
                  <a:schemeClr val="bg1"/>
                </a:solidFill>
              </a:defRPr>
            </a:lvl1pPr>
          </a:lstStyle>
          <a:p>
            <a:pPr lvl="0"/>
            <a:r>
              <a:rPr lang="en-US"/>
              <a:t>Edit Master text</a:t>
            </a:r>
          </a:p>
        </p:txBody>
      </p:sp>
      <p:sp>
        <p:nvSpPr>
          <p:cNvPr id="36" name="Text Placeholder 9">
            <a:extLst>
              <a:ext uri="{FF2B5EF4-FFF2-40B4-BE49-F238E27FC236}">
                <a16:creationId xmlns:a16="http://schemas.microsoft.com/office/drawing/2014/main" id="{FD85D564-02BF-446E-9E87-04581CD76396}"/>
              </a:ext>
            </a:extLst>
          </p:cNvPr>
          <p:cNvSpPr>
            <a:spLocks noGrp="1"/>
          </p:cNvSpPr>
          <p:nvPr>
            <p:ph type="body" sz="quarter" idx="22"/>
          </p:nvPr>
        </p:nvSpPr>
        <p:spPr>
          <a:xfrm>
            <a:off x="8805333" y="3856793"/>
            <a:ext cx="2726267" cy="208243"/>
          </a:xfrm>
          <a:prstGeom prst="rect">
            <a:avLst/>
          </a:prstGeom>
        </p:spPr>
        <p:txBody>
          <a:bodyPr anchor="b"/>
          <a:lstStyle>
            <a:lvl1pPr marL="0" indent="0" algn="l">
              <a:buNone/>
              <a:defRPr sz="1400" b="1">
                <a:solidFill>
                  <a:schemeClr val="bg1"/>
                </a:solidFill>
              </a:defRPr>
            </a:lvl1pPr>
          </a:lstStyle>
          <a:p>
            <a:pPr lvl="0"/>
            <a:r>
              <a:rPr lang="en-US"/>
              <a:t>Edit Master text</a:t>
            </a:r>
          </a:p>
        </p:txBody>
      </p:sp>
      <p:sp>
        <p:nvSpPr>
          <p:cNvPr id="37" name="Text Placeholder 9">
            <a:extLst>
              <a:ext uri="{FF2B5EF4-FFF2-40B4-BE49-F238E27FC236}">
                <a16:creationId xmlns:a16="http://schemas.microsoft.com/office/drawing/2014/main" id="{299F1F56-6E1B-497F-9131-FC033898D278}"/>
              </a:ext>
            </a:extLst>
          </p:cNvPr>
          <p:cNvSpPr>
            <a:spLocks noGrp="1"/>
          </p:cNvSpPr>
          <p:nvPr>
            <p:ph type="body" sz="quarter" idx="23"/>
          </p:nvPr>
        </p:nvSpPr>
        <p:spPr>
          <a:xfrm>
            <a:off x="3027745" y="4118264"/>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8" name="Text Placeholder 9">
            <a:extLst>
              <a:ext uri="{FF2B5EF4-FFF2-40B4-BE49-F238E27FC236}">
                <a16:creationId xmlns:a16="http://schemas.microsoft.com/office/drawing/2014/main" id="{71EB6397-C0CB-4089-998A-9688B74A28E0}"/>
              </a:ext>
            </a:extLst>
          </p:cNvPr>
          <p:cNvSpPr>
            <a:spLocks noGrp="1"/>
          </p:cNvSpPr>
          <p:nvPr>
            <p:ph type="body" sz="quarter" idx="24"/>
          </p:nvPr>
        </p:nvSpPr>
        <p:spPr>
          <a:xfrm>
            <a:off x="8805333" y="4118264"/>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9" name="Text Placeholder 9">
            <a:extLst>
              <a:ext uri="{FF2B5EF4-FFF2-40B4-BE49-F238E27FC236}">
                <a16:creationId xmlns:a16="http://schemas.microsoft.com/office/drawing/2014/main" id="{C6D05E7F-6127-4908-B3D7-6475E86CE98B}"/>
              </a:ext>
            </a:extLst>
          </p:cNvPr>
          <p:cNvSpPr>
            <a:spLocks noGrp="1"/>
          </p:cNvSpPr>
          <p:nvPr>
            <p:ph type="body" sz="quarter" idx="25"/>
          </p:nvPr>
        </p:nvSpPr>
        <p:spPr>
          <a:xfrm>
            <a:off x="3027745" y="4379735"/>
            <a:ext cx="2726267" cy="691588"/>
          </a:xfrm>
          <a:prstGeom prst="rect">
            <a:avLst/>
          </a:prstGeom>
        </p:spPr>
        <p:txBody>
          <a:bodyPr/>
          <a:lstStyle>
            <a:lvl1pPr marL="0" indent="0" algn="l">
              <a:buNone/>
              <a:defRPr sz="1050" b="0">
                <a:solidFill>
                  <a:schemeClr val="bg1"/>
                </a:solidFill>
              </a:defRPr>
            </a:lvl1pPr>
          </a:lstStyle>
          <a:p>
            <a:pPr lvl="0"/>
            <a:r>
              <a:rPr lang="en-US"/>
              <a:t>Edit Master text</a:t>
            </a:r>
          </a:p>
        </p:txBody>
      </p:sp>
      <p:sp>
        <p:nvSpPr>
          <p:cNvPr id="40" name="Text Placeholder 9">
            <a:extLst>
              <a:ext uri="{FF2B5EF4-FFF2-40B4-BE49-F238E27FC236}">
                <a16:creationId xmlns:a16="http://schemas.microsoft.com/office/drawing/2014/main" id="{C97A7054-FB73-4913-A93C-F095F9C7E36C}"/>
              </a:ext>
            </a:extLst>
          </p:cNvPr>
          <p:cNvSpPr>
            <a:spLocks noGrp="1"/>
          </p:cNvSpPr>
          <p:nvPr>
            <p:ph type="body" sz="quarter" idx="26"/>
          </p:nvPr>
        </p:nvSpPr>
        <p:spPr>
          <a:xfrm>
            <a:off x="8805333" y="4379735"/>
            <a:ext cx="2726267" cy="691588"/>
          </a:xfrm>
          <a:prstGeom prst="rect">
            <a:avLst/>
          </a:prstGeom>
        </p:spPr>
        <p:txBody>
          <a:bodyPr/>
          <a:lstStyle>
            <a:lvl1pPr marL="0" indent="0" algn="l">
              <a:buNone/>
              <a:defRPr sz="1050" b="0">
                <a:solidFill>
                  <a:schemeClr val="bg1"/>
                </a:solidFill>
              </a:defRPr>
            </a:lvl1pPr>
          </a:lstStyle>
          <a:p>
            <a:pPr lvl="0"/>
            <a:r>
              <a:rPr lang="en-US"/>
              <a:t>Edit Master text</a:t>
            </a:r>
          </a:p>
        </p:txBody>
      </p:sp>
      <p:sp>
        <p:nvSpPr>
          <p:cNvPr id="4" name="Slide Number Placeholder 3">
            <a:extLst>
              <a:ext uri="{FF2B5EF4-FFF2-40B4-BE49-F238E27FC236}">
                <a16:creationId xmlns:a16="http://schemas.microsoft.com/office/drawing/2014/main" id="{FE96AAE9-C13A-CE48-BFA3-E9759179FE89}"/>
              </a:ext>
            </a:extLst>
          </p:cNvPr>
          <p:cNvSpPr>
            <a:spLocks noGrp="1"/>
          </p:cNvSpPr>
          <p:nvPr>
            <p:ph type="sldNum" sz="quarter" idx="28"/>
          </p:nvPr>
        </p:nvSpPr>
        <p:spPr/>
        <p:txBody>
          <a:bodyPr/>
          <a:lstStyle/>
          <a:p>
            <a:fld id="{9D269874-3913-3E4A-9285-BA6A0CAD74F5}" type="slidenum">
              <a:rPr lang="en-US" smtClean="0"/>
              <a:pPr/>
              <a:t>‹#›</a:t>
            </a:fld>
            <a:endParaRPr lang="en-US"/>
          </a:p>
        </p:txBody>
      </p:sp>
      <p:sp>
        <p:nvSpPr>
          <p:cNvPr id="24" name="Title 1">
            <a:extLst>
              <a:ext uri="{FF2B5EF4-FFF2-40B4-BE49-F238E27FC236}">
                <a16:creationId xmlns:a16="http://schemas.microsoft.com/office/drawing/2014/main" id="{A51B8F80-A548-9940-8E27-ECB85295E51B}"/>
              </a:ext>
            </a:extLst>
          </p:cNvPr>
          <p:cNvSpPr>
            <a:spLocks noGrp="1"/>
          </p:cNvSpPr>
          <p:nvPr>
            <p:ph type="title"/>
          </p:nvPr>
        </p:nvSpPr>
        <p:spPr>
          <a:xfrm>
            <a:off x="660400" y="413834"/>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0240977"/>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creenshot - iPh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6D644D-D50A-4649-A1D6-9C854A2FBCA7}"/>
              </a:ext>
            </a:extLst>
          </p:cNvPr>
          <p:cNvSpPr>
            <a:spLocks noGrp="1"/>
          </p:cNvSpPr>
          <p:nvPr>
            <p:ph type="sldNum" sz="quarter" idx="23"/>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A01EE396-B5CD-1046-AC88-9908E9AB68CE}"/>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pic>
        <p:nvPicPr>
          <p:cNvPr id="8" name="Picture 7" descr="An iPhone">
            <a:extLst>
              <a:ext uri="{FF2B5EF4-FFF2-40B4-BE49-F238E27FC236}">
                <a16:creationId xmlns:a16="http://schemas.microsoft.com/office/drawing/2014/main" id="{3E58663F-9405-5942-9831-5618AD25C8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7359" y="1317625"/>
            <a:ext cx="2391457" cy="4854136"/>
          </a:xfrm>
          <a:prstGeom prst="rect">
            <a:avLst/>
          </a:prstGeom>
        </p:spPr>
      </p:pic>
      <p:sp>
        <p:nvSpPr>
          <p:cNvPr id="9" name="Picture Placeholder 6">
            <a:extLst>
              <a:ext uri="{FF2B5EF4-FFF2-40B4-BE49-F238E27FC236}">
                <a16:creationId xmlns:a16="http://schemas.microsoft.com/office/drawing/2014/main" id="{F51F1D58-8259-1C4E-9008-FD80543CFC35}"/>
              </a:ext>
            </a:extLst>
          </p:cNvPr>
          <p:cNvSpPr>
            <a:spLocks noGrp="1"/>
          </p:cNvSpPr>
          <p:nvPr>
            <p:ph type="pic" sz="quarter" idx="21" hasCustomPrompt="1"/>
          </p:nvPr>
        </p:nvSpPr>
        <p:spPr>
          <a:xfrm>
            <a:off x="5069238" y="1910101"/>
            <a:ext cx="2067698" cy="3662024"/>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 </a:t>
            </a:r>
          </a:p>
        </p:txBody>
      </p:sp>
    </p:spTree>
    <p:extLst>
      <p:ext uri="{BB962C8B-B14F-4D97-AF65-F5344CB8AC3E}">
        <p14:creationId xmlns:p14="http://schemas.microsoft.com/office/powerpoint/2010/main" val="2729953200"/>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creenshot - iPa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6D644D-D50A-4649-A1D6-9C854A2FBCA7}"/>
              </a:ext>
            </a:extLst>
          </p:cNvPr>
          <p:cNvSpPr>
            <a:spLocks noGrp="1"/>
          </p:cNvSpPr>
          <p:nvPr>
            <p:ph type="sldNum" sz="quarter" idx="23"/>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A01EE396-B5CD-1046-AC88-9908E9AB68CE}"/>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pic>
        <p:nvPicPr>
          <p:cNvPr id="5" name="Picture 4" descr="A screenshot of a computer&#10;&#10;Description automatically generated">
            <a:extLst>
              <a:ext uri="{FF2B5EF4-FFF2-40B4-BE49-F238E27FC236}">
                <a16:creationId xmlns:a16="http://schemas.microsoft.com/office/drawing/2014/main" id="{4269C933-3888-3440-A0DE-86F9A5E3D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3759" y="1317624"/>
            <a:ext cx="3438658" cy="4854575"/>
          </a:xfrm>
          <a:prstGeom prst="rect">
            <a:avLst/>
          </a:prstGeom>
        </p:spPr>
      </p:pic>
      <p:sp>
        <p:nvSpPr>
          <p:cNvPr id="6" name="Picture Placeholder 6">
            <a:extLst>
              <a:ext uri="{FF2B5EF4-FFF2-40B4-BE49-F238E27FC236}">
                <a16:creationId xmlns:a16="http://schemas.microsoft.com/office/drawing/2014/main" id="{73D34AD2-AD7D-BC40-947A-611983B0CB14}"/>
              </a:ext>
            </a:extLst>
          </p:cNvPr>
          <p:cNvSpPr>
            <a:spLocks noGrp="1"/>
          </p:cNvSpPr>
          <p:nvPr>
            <p:ph type="pic" sz="quarter" idx="21" hasCustomPrompt="1"/>
          </p:nvPr>
        </p:nvSpPr>
        <p:spPr>
          <a:xfrm>
            <a:off x="4521938" y="1666874"/>
            <a:ext cx="3162299" cy="4140201"/>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  </a:t>
            </a:r>
          </a:p>
        </p:txBody>
      </p:sp>
    </p:spTree>
    <p:extLst>
      <p:ext uri="{BB962C8B-B14F-4D97-AF65-F5344CB8AC3E}">
        <p14:creationId xmlns:p14="http://schemas.microsoft.com/office/powerpoint/2010/main" val="3496792858"/>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Full Scree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8CE27E-C285-451B-A77C-263BFE0008B0}"/>
              </a:ext>
            </a:extLst>
          </p:cNvPr>
          <p:cNvSpPr>
            <a:spLocks noGrp="1"/>
          </p:cNvSpPr>
          <p:nvPr>
            <p:ph sz="quarter" idx="10" hasCustomPrompt="1"/>
          </p:nvPr>
        </p:nvSpPr>
        <p:spPr>
          <a:xfrm>
            <a:off x="0" y="0"/>
            <a:ext cx="12192000" cy="6858000"/>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pic>
        <p:nvPicPr>
          <p:cNvPr id="2" name="Picture 1" descr="A black background with white text&#10;&#10;Description automatically generated">
            <a:extLst>
              <a:ext uri="{FF2B5EF4-FFF2-40B4-BE49-F238E27FC236}">
                <a16:creationId xmlns:a16="http://schemas.microsoft.com/office/drawing/2014/main" id="{F1004659-878D-40CD-9266-A6F503F0A71F}"/>
              </a:ext>
            </a:extLst>
          </p:cNvPr>
          <p:cNvPicPr>
            <a:picLocks noChangeAspect="1"/>
          </p:cNvPicPr>
          <p:nvPr userDrawn="1"/>
        </p:nvPicPr>
        <p:blipFill>
          <a:blip r:embed="rId2"/>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35647556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01ED3059-823C-C33A-C340-7FA16A92AB0A}"/>
              </a:ext>
            </a:extLst>
          </p:cNvPr>
          <p:cNvPicPr>
            <a:picLocks noChangeAspect="1"/>
          </p:cNvPicPr>
          <p:nvPr userDrawn="1"/>
        </p:nvPicPr>
        <p:blipFill>
          <a:blip r:embed="rId2"/>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3887138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image" Target="../media/image2.png"/><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8" Type="http://schemas.openxmlformats.org/officeDocument/2006/relationships/slideLayout" Target="../slideLayouts/slideLayout36.xml"/><Relationship Id="rId3"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image" Target="../media/image2.png"/><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theme" Target="../theme/theme3.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8" Type="http://schemas.openxmlformats.org/officeDocument/2006/relationships/slideLayout" Target="../slideLayouts/slideLayout71.xml"/><Relationship Id="rId3"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C52E2-1E49-45DA-8C28-09D413E61B05}"/>
              </a:ext>
            </a:extLst>
          </p:cNvPr>
          <p:cNvSpPr>
            <a:spLocks noGrp="1"/>
          </p:cNvSpPr>
          <p:nvPr>
            <p:ph type="title"/>
          </p:nvPr>
        </p:nvSpPr>
        <p:spPr>
          <a:xfrm>
            <a:off x="660400" y="410236"/>
            <a:ext cx="10871200" cy="829802"/>
          </a:xfrm>
          <a:prstGeom prst="rect">
            <a:avLst/>
          </a:prstGeom>
        </p:spPr>
        <p:txBody>
          <a:bodyPr vert="horz" lIns="0" tIns="0" rIns="0" bIns="0" rtlCol="0" anchor="ctr">
            <a:noAutofit/>
          </a:bodyPr>
          <a:lstStyle/>
          <a:p>
            <a:r>
              <a:rPr lang="en-US"/>
              <a:t>Headline goes here</a:t>
            </a:r>
          </a:p>
        </p:txBody>
      </p:sp>
      <p:sp>
        <p:nvSpPr>
          <p:cNvPr id="3" name="Text Placeholder 2">
            <a:extLst>
              <a:ext uri="{FF2B5EF4-FFF2-40B4-BE49-F238E27FC236}">
                <a16:creationId xmlns:a16="http://schemas.microsoft.com/office/drawing/2014/main" id="{061F9DDA-55D0-4DDA-BB85-08B991C5D3B8}"/>
              </a:ext>
            </a:extLst>
          </p:cNvPr>
          <p:cNvSpPr>
            <a:spLocks noGrp="1"/>
          </p:cNvSpPr>
          <p:nvPr>
            <p:ph type="body" idx="1"/>
          </p:nvPr>
        </p:nvSpPr>
        <p:spPr>
          <a:xfrm>
            <a:off x="660400" y="1316238"/>
            <a:ext cx="10871200" cy="48559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41ADAB15-2ACC-224B-AB7E-E50C7D6D5269}"/>
              </a:ext>
            </a:extLst>
          </p:cNvPr>
          <p:cNvSpPr>
            <a:spLocks noGrp="1"/>
          </p:cNvSpPr>
          <p:nvPr>
            <p:ph type="sldNum" sz="quarter" idx="4"/>
          </p:nvPr>
        </p:nvSpPr>
        <p:spPr>
          <a:xfrm>
            <a:off x="11044855" y="6485397"/>
            <a:ext cx="585979" cy="201168"/>
          </a:xfrm>
          <a:prstGeom prst="rect">
            <a:avLst/>
          </a:prstGeom>
        </p:spPr>
        <p:txBody>
          <a:bodyPr vert="horz" lIns="91440" tIns="45720" rIns="91440" bIns="45720" rtlCol="0" anchor="ctr"/>
          <a:lstStyle>
            <a:lvl1pPr algn="r">
              <a:defRPr sz="800">
                <a:solidFill>
                  <a:schemeClr val="bg2"/>
                </a:solidFill>
              </a:defRPr>
            </a:lvl1pPr>
          </a:lstStyle>
          <a:p>
            <a:fld id="{9D269874-3913-3E4A-9285-BA6A0CAD74F5}" type="slidenum">
              <a:rPr lang="en-US" smtClean="0"/>
              <a:pPr/>
              <a:t>‹#›</a:t>
            </a:fld>
            <a:endParaRPr lang="en-US"/>
          </a:p>
        </p:txBody>
      </p:sp>
      <p:sp>
        <p:nvSpPr>
          <p:cNvPr id="8" name="Rectangle 7">
            <a:extLst>
              <a:ext uri="{FF2B5EF4-FFF2-40B4-BE49-F238E27FC236}">
                <a16:creationId xmlns:a16="http://schemas.microsoft.com/office/drawing/2014/main" id="{947F31A2-F786-5E45-A405-7A411F0ED190}"/>
              </a:ext>
            </a:extLst>
          </p:cNvPr>
          <p:cNvSpPr/>
          <p:nvPr userDrawn="1"/>
        </p:nvSpPr>
        <p:spPr>
          <a:xfrm>
            <a:off x="0" y="0"/>
            <a:ext cx="12192000" cy="232604"/>
          </a:xfrm>
          <a:prstGeom prst="rect">
            <a:avLst/>
          </a:prstGeom>
          <a:gradFill flip="none" rotWithShape="1">
            <a:gsLst>
              <a:gs pos="100000">
                <a:schemeClr val="accent2"/>
              </a:gs>
              <a:gs pos="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pic>
        <p:nvPicPr>
          <p:cNvPr id="6" name="Picture 5">
            <a:extLst>
              <a:ext uri="{FF2B5EF4-FFF2-40B4-BE49-F238E27FC236}">
                <a16:creationId xmlns:a16="http://schemas.microsoft.com/office/drawing/2014/main" id="{BF05FFCD-2775-707D-5D5C-EA7A841204B7}"/>
              </a:ext>
            </a:extLst>
          </p:cNvPr>
          <p:cNvPicPr>
            <a:picLocks noChangeAspect="1"/>
          </p:cNvPicPr>
          <p:nvPr userDrawn="1"/>
        </p:nvPicPr>
        <p:blipFill>
          <a:blip r:embed="rId30"/>
          <a:srcRect/>
          <a:stretch/>
        </p:blipFill>
        <p:spPr>
          <a:xfrm>
            <a:off x="429202" y="6185746"/>
            <a:ext cx="1345354" cy="665379"/>
          </a:xfrm>
          <a:prstGeom prst="rect">
            <a:avLst/>
          </a:prstGeom>
        </p:spPr>
      </p:pic>
      <p:sp>
        <p:nvSpPr>
          <p:cNvPr id="10" name="TextBox 9">
            <a:extLst>
              <a:ext uri="{FF2B5EF4-FFF2-40B4-BE49-F238E27FC236}">
                <a16:creationId xmlns:a16="http://schemas.microsoft.com/office/drawing/2014/main" id="{67D41586-FBE6-2DE6-A55E-B27051A8DC68}"/>
              </a:ext>
            </a:extLst>
          </p:cNvPr>
          <p:cNvSpPr txBox="1"/>
          <p:nvPr>
            <p:extLst>
              <p:ext uri="{1162E1C5-73C7-4A58-AE30-91384D911F3F}">
                <p184:classification xmlns:p184="http://schemas.microsoft.com/office/powerpoint/2018/4/main" val="ftr"/>
              </p:ext>
            </p:extLst>
          </p:nvPr>
        </p:nvSpPr>
        <p:spPr>
          <a:xfrm>
            <a:off x="63500" y="6687820"/>
            <a:ext cx="452438" cy="106680"/>
          </a:xfrm>
          <a:prstGeom prst="rect">
            <a:avLst/>
          </a:prstGeom>
        </p:spPr>
        <p:txBody>
          <a:bodyPr horzOverflow="overflow" lIns="0" tIns="0" rIns="0" bIns="0">
            <a:spAutoFit/>
          </a:bodyPr>
          <a:lstStyle/>
          <a:p>
            <a:pPr algn="l"/>
            <a:r>
              <a:rPr lang="en-US" sz="700">
                <a:solidFill>
                  <a:srgbClr val="000000"/>
                </a:solidFill>
                <a:latin typeface="Calibri" panose="020F0502020204030204" pitchFamily="34" charset="0"/>
                <a:cs typeface="Calibri" panose="020F0502020204030204" pitchFamily="34" charset="0"/>
              </a:rPr>
              <a:t>RESTRICTED</a:t>
            </a:r>
          </a:p>
        </p:txBody>
      </p:sp>
    </p:spTree>
    <p:extLst>
      <p:ext uri="{BB962C8B-B14F-4D97-AF65-F5344CB8AC3E}">
        <p14:creationId xmlns:p14="http://schemas.microsoft.com/office/powerpoint/2010/main" val="3372082947"/>
      </p:ext>
    </p:extLst>
  </p:cSld>
  <p:clrMap bg1="lt1" tx1="dk1" bg2="lt2" tx2="dk2" accent1="accent1" accent2="accent2" accent3="accent3" accent4="accent4" accent5="accent5" accent6="accent6" hlink="hlink" folHlink="folHlink"/>
  <p:sldLayoutIdLst>
    <p:sldLayoutId id="2147483837" r:id="rId1"/>
    <p:sldLayoutId id="2147483836" r:id="rId2"/>
    <p:sldLayoutId id="2147483829" r:id="rId3"/>
    <p:sldLayoutId id="2147483966" r:id="rId4"/>
    <p:sldLayoutId id="2147483832" r:id="rId5"/>
    <p:sldLayoutId id="2147484001" r:id="rId6"/>
    <p:sldLayoutId id="2147483794" r:id="rId7"/>
    <p:sldLayoutId id="2147483796" r:id="rId8"/>
    <p:sldLayoutId id="2147483830" r:id="rId9"/>
    <p:sldLayoutId id="2147483825" r:id="rId10"/>
    <p:sldLayoutId id="2147483799" r:id="rId11"/>
    <p:sldLayoutId id="2147483800" r:id="rId12"/>
    <p:sldLayoutId id="2147483801" r:id="rId13"/>
    <p:sldLayoutId id="2147483803" r:id="rId14"/>
    <p:sldLayoutId id="2147483804" r:id="rId15"/>
    <p:sldLayoutId id="2147484008" r:id="rId16"/>
    <p:sldLayoutId id="2147483827" r:id="rId17"/>
    <p:sldLayoutId id="2147483824" r:id="rId18"/>
    <p:sldLayoutId id="2147483994" r:id="rId19"/>
    <p:sldLayoutId id="2147483820" r:id="rId20"/>
    <p:sldLayoutId id="2147483813" r:id="rId21"/>
    <p:sldLayoutId id="2147483834" r:id="rId22"/>
    <p:sldLayoutId id="2147484002" r:id="rId23"/>
    <p:sldLayoutId id="2147484003" r:id="rId24"/>
    <p:sldLayoutId id="2147484004" r:id="rId25"/>
    <p:sldLayoutId id="2147483912" r:id="rId26"/>
    <p:sldLayoutId id="2147483767" r:id="rId27"/>
    <p:sldLayoutId id="2147484020" r:id="rId28"/>
  </p:sldLayoutIdLst>
  <p:hf hdr="0" dt="0"/>
  <p:txStyles>
    <p:titleStyle>
      <a:lvl1pPr algn="l" defTabSz="685800" rtl="0" eaLnBrk="1" latinLnBrk="0" hangingPunct="1">
        <a:lnSpc>
          <a:spcPct val="90000"/>
        </a:lnSpc>
        <a:spcBef>
          <a:spcPct val="0"/>
        </a:spcBef>
        <a:buNone/>
        <a:defRPr sz="3200" b="0" kern="1200" cap="none" baseline="0">
          <a:solidFill>
            <a:schemeClr val="tx2"/>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dirty="0" smtClean="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dirty="0" smtClean="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64" userDrawn="1">
          <p15:clr>
            <a:srgbClr val="F26B43"/>
          </p15:clr>
        </p15:guide>
        <p15:guide id="6" orient="horz" pos="3888" userDrawn="1">
          <p15:clr>
            <a:srgbClr val="F26B43"/>
          </p15:clr>
        </p15:guide>
        <p15:guide id="8" orient="horz" pos="830" userDrawn="1">
          <p15:clr>
            <a:srgbClr val="F26B43"/>
          </p15:clr>
        </p15:guide>
        <p15:guide id="10" orient="horz" pos="782" userDrawn="1">
          <p15:clr>
            <a:srgbClr val="F26B43"/>
          </p15:clr>
        </p15:guide>
        <p15:guide id="11" orient="horz" pos="2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5A1F398B-343F-C440-941B-CB9F4D3F37E3}"/>
              </a:ext>
            </a:extLst>
          </p:cNvPr>
          <p:cNvSpPr>
            <a:spLocks noGrp="1"/>
          </p:cNvSpPr>
          <p:nvPr>
            <p:ph type="sldNum" sz="quarter" idx="4"/>
          </p:nvPr>
        </p:nvSpPr>
        <p:spPr>
          <a:xfrm>
            <a:off x="11044855" y="6485397"/>
            <a:ext cx="585979" cy="201168"/>
          </a:xfrm>
          <a:prstGeom prst="rect">
            <a:avLst/>
          </a:prstGeom>
        </p:spPr>
        <p:txBody>
          <a:bodyPr vert="horz" lIns="91440" tIns="45720" rIns="91440" bIns="45720" rtlCol="0" anchor="ctr"/>
          <a:lstStyle>
            <a:lvl1pPr algn="r">
              <a:defRPr sz="800">
                <a:solidFill>
                  <a:schemeClr val="bg2"/>
                </a:solidFill>
              </a:defRPr>
            </a:lvl1pPr>
          </a:lstStyle>
          <a:p>
            <a:fld id="{9D269874-3913-3E4A-9285-BA6A0CAD74F5}" type="slidenum">
              <a:rPr lang="en-US" smtClean="0"/>
              <a:pPr/>
              <a:t>‹#›</a:t>
            </a:fld>
            <a:endParaRPr lang="en-US"/>
          </a:p>
        </p:txBody>
      </p:sp>
      <p:sp>
        <p:nvSpPr>
          <p:cNvPr id="10" name="Rectangle 9">
            <a:extLst>
              <a:ext uri="{FF2B5EF4-FFF2-40B4-BE49-F238E27FC236}">
                <a16:creationId xmlns:a16="http://schemas.microsoft.com/office/drawing/2014/main" id="{11350093-D01D-D449-B079-47FF76F58926}"/>
              </a:ext>
            </a:extLst>
          </p:cNvPr>
          <p:cNvSpPr/>
          <p:nvPr userDrawn="1"/>
        </p:nvSpPr>
        <p:spPr>
          <a:xfrm>
            <a:off x="0" y="0"/>
            <a:ext cx="12192000" cy="232604"/>
          </a:xfrm>
          <a:prstGeom prst="rect">
            <a:avLst/>
          </a:prstGeom>
          <a:gradFill flip="none" rotWithShape="1">
            <a:gsLst>
              <a:gs pos="100000">
                <a:schemeClr val="accent2"/>
              </a:gs>
              <a:gs pos="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13" name="Title Placeholder 1">
            <a:extLst>
              <a:ext uri="{FF2B5EF4-FFF2-40B4-BE49-F238E27FC236}">
                <a16:creationId xmlns:a16="http://schemas.microsoft.com/office/drawing/2014/main" id="{C2D7B2A4-6A4F-B340-8A29-9065D4D9A82A}"/>
              </a:ext>
            </a:extLst>
          </p:cNvPr>
          <p:cNvSpPr>
            <a:spLocks noGrp="1"/>
          </p:cNvSpPr>
          <p:nvPr>
            <p:ph type="title"/>
          </p:nvPr>
        </p:nvSpPr>
        <p:spPr>
          <a:xfrm>
            <a:off x="660400" y="410236"/>
            <a:ext cx="10871200" cy="829802"/>
          </a:xfrm>
          <a:prstGeom prst="rect">
            <a:avLst/>
          </a:prstGeom>
        </p:spPr>
        <p:txBody>
          <a:bodyPr vert="horz" lIns="0" tIns="0" rIns="0" bIns="0" rtlCol="0" anchor="ctr">
            <a:noAutofit/>
          </a:bodyPr>
          <a:lstStyle/>
          <a:p>
            <a:r>
              <a:rPr lang="en-US"/>
              <a:t>Headline goes here</a:t>
            </a:r>
          </a:p>
        </p:txBody>
      </p:sp>
      <p:sp>
        <p:nvSpPr>
          <p:cNvPr id="14" name="Text Placeholder 2">
            <a:extLst>
              <a:ext uri="{FF2B5EF4-FFF2-40B4-BE49-F238E27FC236}">
                <a16:creationId xmlns:a16="http://schemas.microsoft.com/office/drawing/2014/main" id="{CA05C2DC-CA44-EC41-AFEA-FFD3319AD6F1}"/>
              </a:ext>
            </a:extLst>
          </p:cNvPr>
          <p:cNvSpPr>
            <a:spLocks noGrp="1"/>
          </p:cNvSpPr>
          <p:nvPr>
            <p:ph type="body" idx="1"/>
          </p:nvPr>
        </p:nvSpPr>
        <p:spPr>
          <a:xfrm>
            <a:off x="660400" y="1316238"/>
            <a:ext cx="10871200" cy="48559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black background with white text&#10;&#10;Description automatically generated">
            <a:extLst>
              <a:ext uri="{FF2B5EF4-FFF2-40B4-BE49-F238E27FC236}">
                <a16:creationId xmlns:a16="http://schemas.microsoft.com/office/drawing/2014/main" id="{3E4FFA5F-9858-7C55-F2C4-2B651EDF0CB3}"/>
              </a:ext>
            </a:extLst>
          </p:cNvPr>
          <p:cNvPicPr>
            <a:picLocks noChangeAspect="1"/>
          </p:cNvPicPr>
          <p:nvPr userDrawn="1"/>
        </p:nvPicPr>
        <p:blipFill>
          <a:blip r:embed="rId37"/>
          <a:stretch>
            <a:fillRect/>
          </a:stretch>
        </p:blipFill>
        <p:spPr>
          <a:xfrm>
            <a:off x="429202" y="6185746"/>
            <a:ext cx="1345355" cy="665379"/>
          </a:xfrm>
          <a:prstGeom prst="rect">
            <a:avLst/>
          </a:prstGeom>
        </p:spPr>
      </p:pic>
      <p:sp>
        <p:nvSpPr>
          <p:cNvPr id="6" name="TextBox 5">
            <a:extLst>
              <a:ext uri="{FF2B5EF4-FFF2-40B4-BE49-F238E27FC236}">
                <a16:creationId xmlns:a16="http://schemas.microsoft.com/office/drawing/2014/main" id="{9B07F822-6C12-6D43-95A0-FAC81BC65788}"/>
              </a:ext>
            </a:extLst>
          </p:cNvPr>
          <p:cNvSpPr txBox="1"/>
          <p:nvPr>
            <p:extLst>
              <p:ext uri="{1162E1C5-73C7-4A58-AE30-91384D911F3F}">
                <p184:classification xmlns:p184="http://schemas.microsoft.com/office/powerpoint/2018/4/main" val="ftr"/>
              </p:ext>
            </p:extLst>
          </p:nvPr>
        </p:nvSpPr>
        <p:spPr>
          <a:xfrm>
            <a:off x="63500" y="6687820"/>
            <a:ext cx="452438" cy="106680"/>
          </a:xfrm>
          <a:prstGeom prst="rect">
            <a:avLst/>
          </a:prstGeom>
        </p:spPr>
        <p:txBody>
          <a:bodyPr horzOverflow="overflow" lIns="0" tIns="0" rIns="0" bIns="0">
            <a:spAutoFit/>
          </a:bodyPr>
          <a:lstStyle/>
          <a:p>
            <a:pPr algn="l"/>
            <a:r>
              <a:rPr lang="en-US" sz="700">
                <a:solidFill>
                  <a:srgbClr val="000000"/>
                </a:solidFill>
                <a:latin typeface="Calibri" panose="020F0502020204030204" pitchFamily="34" charset="0"/>
                <a:cs typeface="Calibri" panose="020F0502020204030204" pitchFamily="34" charset="0"/>
              </a:rPr>
              <a:t>RESTRICTED</a:t>
            </a:r>
          </a:p>
        </p:txBody>
      </p:sp>
    </p:spTree>
    <p:extLst>
      <p:ext uri="{BB962C8B-B14F-4D97-AF65-F5344CB8AC3E}">
        <p14:creationId xmlns:p14="http://schemas.microsoft.com/office/powerpoint/2010/main" val="2353697029"/>
      </p:ext>
    </p:extLst>
  </p:cSld>
  <p:clrMap bg1="lt1" tx1="dk1" bg2="lt2" tx2="dk2" accent1="accent1" accent2="accent2" accent3="accent3" accent4="accent4" accent5="accent5" accent6="accent6" hlink="hlink" folHlink="folHlink"/>
  <p:sldLayoutIdLst>
    <p:sldLayoutId id="2147483914" r:id="rId1"/>
    <p:sldLayoutId id="2147483984" r:id="rId2"/>
    <p:sldLayoutId id="2147484011" r:id="rId3"/>
    <p:sldLayoutId id="2147484012" r:id="rId4"/>
    <p:sldLayoutId id="2147484013" r:id="rId5"/>
    <p:sldLayoutId id="2147484014" r:id="rId6"/>
    <p:sldLayoutId id="2147483997" r:id="rId7"/>
    <p:sldLayoutId id="2147484015" r:id="rId8"/>
    <p:sldLayoutId id="2147484016" r:id="rId9"/>
    <p:sldLayoutId id="2147484017" r:id="rId10"/>
    <p:sldLayoutId id="2147484018" r:id="rId11"/>
    <p:sldLayoutId id="2147484019" r:id="rId12"/>
    <p:sldLayoutId id="2147483993" r:id="rId13"/>
    <p:sldLayoutId id="2147483918" r:id="rId14"/>
    <p:sldLayoutId id="2147483927" r:id="rId15"/>
    <p:sldLayoutId id="2147483928" r:id="rId16"/>
    <p:sldLayoutId id="2147483936" r:id="rId17"/>
    <p:sldLayoutId id="2147483937" r:id="rId18"/>
    <p:sldLayoutId id="2147483946" r:id="rId19"/>
    <p:sldLayoutId id="2147483947" r:id="rId20"/>
    <p:sldLayoutId id="2147483948" r:id="rId21"/>
    <p:sldLayoutId id="2147483949" r:id="rId22"/>
    <p:sldLayoutId id="2147483950" r:id="rId23"/>
    <p:sldLayoutId id="2147483951" r:id="rId24"/>
    <p:sldLayoutId id="2147483953" r:id="rId25"/>
    <p:sldLayoutId id="2147483954" r:id="rId26"/>
    <p:sldLayoutId id="2147484009" r:id="rId27"/>
    <p:sldLayoutId id="2147483955" r:id="rId28"/>
    <p:sldLayoutId id="2147483956" r:id="rId29"/>
    <p:sldLayoutId id="2147483996" r:id="rId30"/>
    <p:sldLayoutId id="2147483959" r:id="rId31"/>
    <p:sldLayoutId id="2147484005" r:id="rId32"/>
    <p:sldLayoutId id="2147484007" r:id="rId33"/>
    <p:sldLayoutId id="2147483962" r:id="rId34"/>
    <p:sldLayoutId id="2147483963" r:id="rId35"/>
  </p:sldLayoutIdLst>
  <p:hf hdr="0" dt="0"/>
  <p:txStyles>
    <p:titleStyle>
      <a:lvl1pPr algn="l" defTabSz="685800" rtl="0" eaLnBrk="1" latinLnBrk="0" hangingPunct="1">
        <a:lnSpc>
          <a:spcPct val="90000"/>
        </a:lnSpc>
        <a:spcBef>
          <a:spcPct val="0"/>
        </a:spcBef>
        <a:buNone/>
        <a:defRPr sz="3200" b="0" kern="1200" cap="none" baseline="0">
          <a:solidFill>
            <a:schemeClr val="bg1"/>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bg1"/>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chemeClr val="bg2"/>
        </a:buClr>
        <a:buSzPct val="100000"/>
        <a:buFont typeface="Wingdings" pitchFamily="2" charset="2"/>
        <a:buChar char="§"/>
        <a:defRPr lang="en-US" sz="1600" kern="1200" dirty="0" smtClean="0">
          <a:solidFill>
            <a:schemeClr val="bg1"/>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chemeClr val="bg2"/>
        </a:buClr>
        <a:buFont typeface="System Font Regular"/>
        <a:buChar char="›"/>
        <a:defRPr lang="en-US" sz="1400" kern="1200" dirty="0" smtClean="0">
          <a:solidFill>
            <a:schemeClr val="bg1"/>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bg1"/>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64">
          <p15:clr>
            <a:srgbClr val="F26B43"/>
          </p15:clr>
        </p15:guide>
        <p15:guide id="3" orient="horz" pos="256" userDrawn="1">
          <p15:clr>
            <a:srgbClr val="F26B43"/>
          </p15:clr>
        </p15:guide>
        <p15:guide id="6" orient="horz" pos="3888">
          <p15:clr>
            <a:srgbClr val="F26B43"/>
          </p15:clr>
        </p15:guide>
        <p15:guide id="8" orient="horz" pos="826" userDrawn="1">
          <p15:clr>
            <a:srgbClr val="F26B43"/>
          </p15:clr>
        </p15:guide>
        <p15:guide id="9" orient="horz" pos="7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5A1F398B-343F-C440-941B-CB9F4D3F37E3}"/>
              </a:ext>
            </a:extLst>
          </p:cNvPr>
          <p:cNvSpPr>
            <a:spLocks noGrp="1"/>
          </p:cNvSpPr>
          <p:nvPr>
            <p:ph type="sldNum" sz="quarter" idx="4"/>
          </p:nvPr>
        </p:nvSpPr>
        <p:spPr>
          <a:xfrm>
            <a:off x="11044855" y="6485397"/>
            <a:ext cx="585979" cy="201168"/>
          </a:xfrm>
          <a:prstGeom prst="rect">
            <a:avLst/>
          </a:prstGeom>
        </p:spPr>
        <p:txBody>
          <a:bodyPr vert="horz" lIns="91440" tIns="45720" rIns="91440" bIns="45720" rtlCol="0" anchor="ctr"/>
          <a:lstStyle>
            <a:lvl1pPr algn="r">
              <a:defRPr sz="800">
                <a:solidFill>
                  <a:schemeClr val="bg2"/>
                </a:solidFill>
              </a:defRPr>
            </a:lvl1pPr>
          </a:lstStyle>
          <a:p>
            <a:fld id="{9D269874-3913-3E4A-9285-BA6A0CAD74F5}" type="slidenum">
              <a:rPr lang="en-US" smtClean="0"/>
              <a:pPr/>
              <a:t>‹#›</a:t>
            </a:fld>
            <a:endParaRPr lang="en-US"/>
          </a:p>
        </p:txBody>
      </p:sp>
      <p:sp>
        <p:nvSpPr>
          <p:cNvPr id="10" name="Rectangle 9">
            <a:extLst>
              <a:ext uri="{FF2B5EF4-FFF2-40B4-BE49-F238E27FC236}">
                <a16:creationId xmlns:a16="http://schemas.microsoft.com/office/drawing/2014/main" id="{11350093-D01D-D449-B079-47FF76F58926}"/>
              </a:ext>
            </a:extLst>
          </p:cNvPr>
          <p:cNvSpPr/>
          <p:nvPr userDrawn="1"/>
        </p:nvSpPr>
        <p:spPr>
          <a:xfrm>
            <a:off x="0" y="0"/>
            <a:ext cx="12192000" cy="232604"/>
          </a:xfrm>
          <a:prstGeom prst="rect">
            <a:avLst/>
          </a:prstGeom>
          <a:gradFill flip="none" rotWithShape="1">
            <a:gsLst>
              <a:gs pos="100000">
                <a:schemeClr val="accent2"/>
              </a:gs>
              <a:gs pos="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13" name="Title Placeholder 1">
            <a:extLst>
              <a:ext uri="{FF2B5EF4-FFF2-40B4-BE49-F238E27FC236}">
                <a16:creationId xmlns:a16="http://schemas.microsoft.com/office/drawing/2014/main" id="{C2D7B2A4-6A4F-B340-8A29-9065D4D9A82A}"/>
              </a:ext>
            </a:extLst>
          </p:cNvPr>
          <p:cNvSpPr>
            <a:spLocks noGrp="1"/>
          </p:cNvSpPr>
          <p:nvPr>
            <p:ph type="title"/>
          </p:nvPr>
        </p:nvSpPr>
        <p:spPr>
          <a:xfrm>
            <a:off x="660400" y="410236"/>
            <a:ext cx="10871200" cy="829802"/>
          </a:xfrm>
          <a:prstGeom prst="rect">
            <a:avLst/>
          </a:prstGeom>
        </p:spPr>
        <p:txBody>
          <a:bodyPr vert="horz" lIns="0" tIns="0" rIns="0" bIns="0" rtlCol="0" anchor="ctr">
            <a:noAutofit/>
          </a:bodyPr>
          <a:lstStyle/>
          <a:p>
            <a:r>
              <a:rPr lang="en-US"/>
              <a:t>Headline goes here</a:t>
            </a:r>
          </a:p>
        </p:txBody>
      </p:sp>
      <p:sp>
        <p:nvSpPr>
          <p:cNvPr id="14" name="Text Placeholder 2">
            <a:extLst>
              <a:ext uri="{FF2B5EF4-FFF2-40B4-BE49-F238E27FC236}">
                <a16:creationId xmlns:a16="http://schemas.microsoft.com/office/drawing/2014/main" id="{CA05C2DC-CA44-EC41-AFEA-FFD3319AD6F1}"/>
              </a:ext>
            </a:extLst>
          </p:cNvPr>
          <p:cNvSpPr>
            <a:spLocks noGrp="1"/>
          </p:cNvSpPr>
          <p:nvPr>
            <p:ph type="body" idx="1"/>
          </p:nvPr>
        </p:nvSpPr>
        <p:spPr>
          <a:xfrm>
            <a:off x="660400" y="1316238"/>
            <a:ext cx="10871200" cy="48559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black background with white text&#10;&#10;Description automatically generated">
            <a:extLst>
              <a:ext uri="{FF2B5EF4-FFF2-40B4-BE49-F238E27FC236}">
                <a16:creationId xmlns:a16="http://schemas.microsoft.com/office/drawing/2014/main" id="{3E4FFA5F-9858-7C55-F2C4-2B651EDF0CB3}"/>
              </a:ext>
            </a:extLst>
          </p:cNvPr>
          <p:cNvPicPr>
            <a:picLocks noChangeAspect="1"/>
          </p:cNvPicPr>
          <p:nvPr userDrawn="1"/>
        </p:nvPicPr>
        <p:blipFill>
          <a:blip r:embed="rId38"/>
          <a:stretch>
            <a:fillRect/>
          </a:stretch>
        </p:blipFill>
        <p:spPr>
          <a:xfrm>
            <a:off x="429202" y="6185746"/>
            <a:ext cx="1345355" cy="665379"/>
          </a:xfrm>
          <a:prstGeom prst="rect">
            <a:avLst/>
          </a:prstGeom>
        </p:spPr>
      </p:pic>
      <p:sp>
        <p:nvSpPr>
          <p:cNvPr id="6" name="TextBox 5">
            <a:extLst>
              <a:ext uri="{FF2B5EF4-FFF2-40B4-BE49-F238E27FC236}">
                <a16:creationId xmlns:a16="http://schemas.microsoft.com/office/drawing/2014/main" id="{03A7488C-DD5D-EAF4-82B2-67ACF59BA08C}"/>
              </a:ext>
            </a:extLst>
          </p:cNvPr>
          <p:cNvSpPr txBox="1"/>
          <p:nvPr>
            <p:extLst>
              <p:ext uri="{1162E1C5-73C7-4A58-AE30-91384D911F3F}">
                <p184:classification xmlns:p184="http://schemas.microsoft.com/office/powerpoint/2018/4/main" val="ftr"/>
              </p:ext>
            </p:extLst>
          </p:nvPr>
        </p:nvSpPr>
        <p:spPr>
          <a:xfrm>
            <a:off x="63500" y="6687820"/>
            <a:ext cx="452438" cy="106680"/>
          </a:xfrm>
          <a:prstGeom prst="rect">
            <a:avLst/>
          </a:prstGeom>
        </p:spPr>
        <p:txBody>
          <a:bodyPr horzOverflow="overflow" lIns="0" tIns="0" rIns="0" bIns="0">
            <a:spAutoFit/>
          </a:bodyPr>
          <a:lstStyle/>
          <a:p>
            <a:pPr algn="l"/>
            <a:r>
              <a:rPr lang="en-US" sz="700">
                <a:solidFill>
                  <a:srgbClr val="000000"/>
                </a:solidFill>
                <a:latin typeface="Calibri" panose="020F0502020204030204" pitchFamily="34" charset="0"/>
                <a:cs typeface="Calibri" panose="020F0502020204030204" pitchFamily="34" charset="0"/>
              </a:rPr>
              <a:t>RESTRICTED</a:t>
            </a:r>
          </a:p>
        </p:txBody>
      </p:sp>
    </p:spTree>
    <p:extLst>
      <p:ext uri="{BB962C8B-B14F-4D97-AF65-F5344CB8AC3E}">
        <p14:creationId xmlns:p14="http://schemas.microsoft.com/office/powerpoint/2010/main" val="377069902"/>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038" r:id="rId17"/>
    <p:sldLayoutId id="2147484039" r:id="rId18"/>
    <p:sldLayoutId id="2147484040" r:id="rId19"/>
    <p:sldLayoutId id="2147484041" r:id="rId20"/>
    <p:sldLayoutId id="2147484042" r:id="rId21"/>
    <p:sldLayoutId id="2147484043" r:id="rId22"/>
    <p:sldLayoutId id="2147484044" r:id="rId23"/>
    <p:sldLayoutId id="2147484045" r:id="rId24"/>
    <p:sldLayoutId id="2147484046" r:id="rId25"/>
    <p:sldLayoutId id="2147484047" r:id="rId26"/>
    <p:sldLayoutId id="2147484048" r:id="rId27"/>
    <p:sldLayoutId id="2147484049" r:id="rId28"/>
    <p:sldLayoutId id="2147484050" r:id="rId29"/>
    <p:sldLayoutId id="2147484051" r:id="rId30"/>
    <p:sldLayoutId id="2147484052" r:id="rId31"/>
    <p:sldLayoutId id="2147484053" r:id="rId32"/>
    <p:sldLayoutId id="2147484054" r:id="rId33"/>
    <p:sldLayoutId id="2147484055" r:id="rId34"/>
    <p:sldLayoutId id="2147484056" r:id="rId35"/>
    <p:sldLayoutId id="2147484057" r:id="rId36"/>
  </p:sldLayoutIdLst>
  <p:hf hdr="0" dt="0"/>
  <p:txStyles>
    <p:titleStyle>
      <a:lvl1pPr algn="l" defTabSz="685800" rtl="0" eaLnBrk="1" latinLnBrk="0" hangingPunct="1">
        <a:lnSpc>
          <a:spcPct val="90000"/>
        </a:lnSpc>
        <a:spcBef>
          <a:spcPct val="0"/>
        </a:spcBef>
        <a:buNone/>
        <a:defRPr sz="3200" b="0" kern="1200" cap="none" baseline="0">
          <a:solidFill>
            <a:schemeClr val="bg1"/>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bg1"/>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chemeClr val="bg2"/>
        </a:buClr>
        <a:buSzPct val="100000"/>
        <a:buFont typeface="Wingdings" pitchFamily="2" charset="2"/>
        <a:buChar char="§"/>
        <a:defRPr lang="en-US" sz="1600" kern="1200" dirty="0" smtClean="0">
          <a:solidFill>
            <a:schemeClr val="bg1"/>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chemeClr val="bg2"/>
        </a:buClr>
        <a:buFont typeface="System Font Regular"/>
        <a:buChar char="›"/>
        <a:defRPr lang="en-US" sz="1400" kern="1200" dirty="0" smtClean="0">
          <a:solidFill>
            <a:schemeClr val="bg1"/>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bg1"/>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64">
          <p15:clr>
            <a:srgbClr val="F26B43"/>
          </p15:clr>
        </p15:guide>
        <p15:guide id="3" orient="horz" pos="256">
          <p15:clr>
            <a:srgbClr val="F26B43"/>
          </p15:clr>
        </p15:guide>
        <p15:guide id="6" orient="horz" pos="3888">
          <p15:clr>
            <a:srgbClr val="F26B43"/>
          </p15:clr>
        </p15:guide>
        <p15:guide id="8" orient="horz" pos="826">
          <p15:clr>
            <a:srgbClr val="F26B43"/>
          </p15:clr>
        </p15:guide>
        <p15:guide id="9" orient="horz" pos="7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1.sv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emf"/><Relationship Id="rId10" Type="http://schemas.openxmlformats.org/officeDocument/2006/relationships/image" Target="../media/image47.png"/><Relationship Id="rId4" Type="http://schemas.openxmlformats.org/officeDocument/2006/relationships/package" Target="../embeddings/Microsoft_Visio_Drawing_1DAAB485.vsdx"/><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5B929CA-3E9E-DB6F-0944-B89DDE4A0B52}"/>
              </a:ext>
            </a:extLst>
          </p:cNvPr>
          <p:cNvSpPr>
            <a:spLocks noGrp="1"/>
          </p:cNvSpPr>
          <p:nvPr>
            <p:ph type="ctrTitle"/>
          </p:nvPr>
        </p:nvSpPr>
        <p:spPr>
          <a:xfrm>
            <a:off x="613737" y="2283799"/>
            <a:ext cx="8930332" cy="575115"/>
          </a:xfrm>
        </p:spPr>
        <p:txBody>
          <a:bodyPr/>
          <a:lstStyle/>
          <a:p>
            <a:r>
              <a:rPr lang="en-US"/>
              <a:t>NexusWave</a:t>
            </a:r>
          </a:p>
        </p:txBody>
      </p:sp>
      <p:sp>
        <p:nvSpPr>
          <p:cNvPr id="10" name="Text Placeholder 9">
            <a:extLst>
              <a:ext uri="{FF2B5EF4-FFF2-40B4-BE49-F238E27FC236}">
                <a16:creationId xmlns:a16="http://schemas.microsoft.com/office/drawing/2014/main" id="{DA6989AF-2E02-0F73-3707-693DEAE3B35E}"/>
              </a:ext>
            </a:extLst>
          </p:cNvPr>
          <p:cNvSpPr>
            <a:spLocks noGrp="1"/>
          </p:cNvSpPr>
          <p:nvPr>
            <p:ph type="body" sz="quarter" idx="10"/>
          </p:nvPr>
        </p:nvSpPr>
        <p:spPr>
          <a:xfrm>
            <a:off x="613738" y="2931500"/>
            <a:ext cx="8930332" cy="504031"/>
          </a:xfrm>
        </p:spPr>
        <p:txBody>
          <a:bodyPr>
            <a:noAutofit/>
          </a:bodyPr>
          <a:lstStyle/>
          <a:p>
            <a:r>
              <a:rPr lang="en-US" sz="3600"/>
              <a:t>Network bonding technology</a:t>
            </a:r>
          </a:p>
        </p:txBody>
      </p:sp>
    </p:spTree>
    <p:extLst>
      <p:ext uri="{BB962C8B-B14F-4D97-AF65-F5344CB8AC3E}">
        <p14:creationId xmlns:p14="http://schemas.microsoft.com/office/powerpoint/2010/main" val="219377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20A127-8BEF-3E07-2B57-E68E1AAFCF7C}"/>
              </a:ext>
            </a:extLst>
          </p:cNvPr>
          <p:cNvSpPr/>
          <p:nvPr/>
        </p:nvSpPr>
        <p:spPr>
          <a:xfrm>
            <a:off x="388800" y="1152000"/>
            <a:ext cx="11422800" cy="5112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endParaRPr lang="en-US" b="1">
              <a:solidFill>
                <a:schemeClr val="bg1"/>
              </a:solidFill>
              <a:latin typeface="+mj-lt"/>
            </a:endParaRPr>
          </a:p>
        </p:txBody>
      </p:sp>
      <p:sp>
        <p:nvSpPr>
          <p:cNvPr id="11" name="Rounded Rectangle 10">
            <a:extLst>
              <a:ext uri="{FF2B5EF4-FFF2-40B4-BE49-F238E27FC236}">
                <a16:creationId xmlns:a16="http://schemas.microsoft.com/office/drawing/2014/main" id="{AC6BEA7C-CB75-B949-F8F0-7A29EF8B4120}"/>
              </a:ext>
            </a:extLst>
          </p:cNvPr>
          <p:cNvSpPr/>
          <p:nvPr/>
        </p:nvSpPr>
        <p:spPr>
          <a:xfrm>
            <a:off x="6768047" y="2329347"/>
            <a:ext cx="3958836" cy="2526711"/>
          </a:xfrm>
          <a:prstGeom prst="roundRect">
            <a:avLst>
              <a:gd name="adj" fmla="val 3107"/>
            </a:avLst>
          </a:prstGeom>
          <a:solidFill>
            <a:schemeClr val="accent3">
              <a:lumMod val="20000"/>
              <a:lumOff val="80000"/>
              <a:alpha val="40000"/>
            </a:schemeClr>
          </a:solidFill>
          <a:ln w="952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r>
              <a:rPr lang="en-US" sz="900" b="1" err="1">
                <a:solidFill>
                  <a:schemeClr val="tx1"/>
                </a:solidFill>
                <a:latin typeface="Arial"/>
              </a:rPr>
              <a:t>NexusWave</a:t>
            </a:r>
            <a:r>
              <a:rPr lang="en-US" sz="900" b="1">
                <a:solidFill>
                  <a:schemeClr val="tx1"/>
                </a:solidFill>
                <a:latin typeface="Arial"/>
              </a:rPr>
              <a:t> secure by design network infrastructure</a:t>
            </a:r>
          </a:p>
        </p:txBody>
      </p:sp>
      <p:sp>
        <p:nvSpPr>
          <p:cNvPr id="13" name="Rectangle 12">
            <a:extLst>
              <a:ext uri="{FF2B5EF4-FFF2-40B4-BE49-F238E27FC236}">
                <a16:creationId xmlns:a16="http://schemas.microsoft.com/office/drawing/2014/main" id="{069D743D-5910-7BD7-B8B3-822E22BAD960}"/>
              </a:ext>
            </a:extLst>
          </p:cNvPr>
          <p:cNvSpPr/>
          <p:nvPr/>
        </p:nvSpPr>
        <p:spPr>
          <a:xfrm>
            <a:off x="6408791" y="2872646"/>
            <a:ext cx="974392" cy="1345117"/>
          </a:xfrm>
          <a:prstGeom prst="rect">
            <a:avLst/>
          </a:prstGeom>
          <a:solidFill>
            <a:schemeClr val="tx2">
              <a:lumMod val="10000"/>
              <a:lumOff val="90000"/>
            </a:schemeClr>
          </a:solid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02E39"/>
                </a:solidFill>
                <a:effectLst/>
                <a:uLnTx/>
                <a:uFillTx/>
                <a:latin typeface="Arial"/>
                <a:ea typeface="+mn-ea"/>
                <a:cs typeface="+mn-cs"/>
              </a:rPr>
              <a:t>Fleet Edge Retail</a:t>
            </a:r>
          </a:p>
        </p:txBody>
      </p:sp>
      <p:sp>
        <p:nvSpPr>
          <p:cNvPr id="14" name="Rectangle 13">
            <a:extLst>
              <a:ext uri="{FF2B5EF4-FFF2-40B4-BE49-F238E27FC236}">
                <a16:creationId xmlns:a16="http://schemas.microsoft.com/office/drawing/2014/main" id="{AA871FA5-AB8F-A038-3F34-0258E17805A3}"/>
              </a:ext>
            </a:extLst>
          </p:cNvPr>
          <p:cNvSpPr/>
          <p:nvPr/>
        </p:nvSpPr>
        <p:spPr>
          <a:xfrm>
            <a:off x="9309859" y="2844174"/>
            <a:ext cx="1045761" cy="1492616"/>
          </a:xfrm>
          <a:prstGeom prst="rect">
            <a:avLst/>
          </a:prstGeom>
          <a:solidFill>
            <a:schemeClr val="tx2">
              <a:lumMod val="10000"/>
              <a:lumOff val="90000"/>
            </a:schemeClr>
          </a:solid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900" b="1">
                <a:solidFill>
                  <a:srgbClr val="202E39"/>
                </a:solidFill>
                <a:latin typeface="Arial"/>
              </a:rPr>
              <a:t>Shore side</a:t>
            </a:r>
          </a:p>
          <a:p>
            <a:pPr defTabSz="685800"/>
            <a:r>
              <a:rPr lang="en-US" sz="900" b="1">
                <a:solidFill>
                  <a:srgbClr val="202E39"/>
                </a:solidFill>
                <a:latin typeface="Arial"/>
              </a:rPr>
              <a:t>infrastructure</a:t>
            </a:r>
          </a:p>
        </p:txBody>
      </p:sp>
      <p:grpSp>
        <p:nvGrpSpPr>
          <p:cNvPr id="71" name="Group 70">
            <a:extLst>
              <a:ext uri="{FF2B5EF4-FFF2-40B4-BE49-F238E27FC236}">
                <a16:creationId xmlns:a16="http://schemas.microsoft.com/office/drawing/2014/main" id="{449C7C28-A6B6-91A4-63D8-D188D8BE4BFC}"/>
              </a:ext>
            </a:extLst>
          </p:cNvPr>
          <p:cNvGrpSpPr/>
          <p:nvPr/>
        </p:nvGrpSpPr>
        <p:grpSpPr>
          <a:xfrm>
            <a:off x="7051813" y="3244893"/>
            <a:ext cx="2448827" cy="903956"/>
            <a:chOff x="4948826" y="2852058"/>
            <a:chExt cx="2448827" cy="649372"/>
          </a:xfrm>
        </p:grpSpPr>
        <p:sp>
          <p:nvSpPr>
            <p:cNvPr id="66" name="Rectangle 65">
              <a:extLst>
                <a:ext uri="{FF2B5EF4-FFF2-40B4-BE49-F238E27FC236}">
                  <a16:creationId xmlns:a16="http://schemas.microsoft.com/office/drawing/2014/main" id="{421B2038-E47F-33C7-CE28-5FD843AE1811}"/>
                </a:ext>
              </a:extLst>
            </p:cNvPr>
            <p:cNvSpPr/>
            <p:nvPr/>
          </p:nvSpPr>
          <p:spPr>
            <a:xfrm rot="2671191">
              <a:off x="6231220" y="2852058"/>
              <a:ext cx="1152000" cy="73707"/>
            </a:xfrm>
            <a:prstGeom prst="rect">
              <a:avLst/>
            </a:prstGeom>
            <a:gradFill flip="none" rotWithShape="1">
              <a:gsLst>
                <a:gs pos="100000">
                  <a:schemeClr val="accent1">
                    <a:lumMod val="50000"/>
                  </a:schemeClr>
                </a:gs>
                <a:gs pos="0">
                  <a:schemeClr val="accent1">
                    <a:lumMod val="50000"/>
                  </a:schemeClr>
                </a:gs>
                <a:gs pos="63000">
                  <a:schemeClr val="accent1"/>
                </a:gs>
                <a:gs pos="29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67" name="Rectangle 66">
              <a:extLst>
                <a:ext uri="{FF2B5EF4-FFF2-40B4-BE49-F238E27FC236}">
                  <a16:creationId xmlns:a16="http://schemas.microsoft.com/office/drawing/2014/main" id="{DAC68C68-2DD2-0F00-87D7-F33E9B0426AE}"/>
                </a:ext>
              </a:extLst>
            </p:cNvPr>
            <p:cNvSpPr/>
            <p:nvPr/>
          </p:nvSpPr>
          <p:spPr>
            <a:xfrm rot="18928809" flipV="1">
              <a:off x="6245653" y="3411141"/>
              <a:ext cx="1152000" cy="73707"/>
            </a:xfrm>
            <a:prstGeom prst="rect">
              <a:avLst/>
            </a:prstGeom>
            <a:gradFill flip="none" rotWithShape="1">
              <a:gsLst>
                <a:gs pos="100000">
                  <a:schemeClr val="accent1">
                    <a:lumMod val="50000"/>
                  </a:schemeClr>
                </a:gs>
                <a:gs pos="0">
                  <a:schemeClr val="accent1">
                    <a:lumMod val="50000"/>
                  </a:schemeClr>
                </a:gs>
                <a:gs pos="63000">
                  <a:schemeClr val="accent1"/>
                </a:gs>
                <a:gs pos="29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68" name="Rectangle 67">
              <a:extLst>
                <a:ext uri="{FF2B5EF4-FFF2-40B4-BE49-F238E27FC236}">
                  <a16:creationId xmlns:a16="http://schemas.microsoft.com/office/drawing/2014/main" id="{FE4F9E7B-0AD8-5C94-1E5B-3E4886027CAD}"/>
                </a:ext>
              </a:extLst>
            </p:cNvPr>
            <p:cNvSpPr/>
            <p:nvPr/>
          </p:nvSpPr>
          <p:spPr>
            <a:xfrm rot="18928809" flipH="1">
              <a:off x="4948826" y="2887493"/>
              <a:ext cx="1152000" cy="73707"/>
            </a:xfrm>
            <a:prstGeom prst="rect">
              <a:avLst/>
            </a:prstGeom>
            <a:gradFill flip="none" rotWithShape="1">
              <a:gsLst>
                <a:gs pos="100000">
                  <a:schemeClr val="accent1">
                    <a:lumMod val="50000"/>
                  </a:schemeClr>
                </a:gs>
                <a:gs pos="0">
                  <a:schemeClr val="accent1">
                    <a:lumMod val="50000"/>
                  </a:schemeClr>
                </a:gs>
                <a:gs pos="63000">
                  <a:schemeClr val="accent1"/>
                </a:gs>
                <a:gs pos="29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69" name="Rectangle 68">
              <a:extLst>
                <a:ext uri="{FF2B5EF4-FFF2-40B4-BE49-F238E27FC236}">
                  <a16:creationId xmlns:a16="http://schemas.microsoft.com/office/drawing/2014/main" id="{EC314540-75AD-E366-AFCD-3F967970C0CA}"/>
                </a:ext>
              </a:extLst>
            </p:cNvPr>
            <p:cNvSpPr/>
            <p:nvPr/>
          </p:nvSpPr>
          <p:spPr>
            <a:xfrm rot="2671191" flipH="1" flipV="1">
              <a:off x="4989223" y="3427723"/>
              <a:ext cx="1152000" cy="73707"/>
            </a:xfrm>
            <a:prstGeom prst="rect">
              <a:avLst/>
            </a:prstGeom>
            <a:gradFill flip="none" rotWithShape="1">
              <a:gsLst>
                <a:gs pos="100000">
                  <a:schemeClr val="accent1">
                    <a:lumMod val="50000"/>
                  </a:schemeClr>
                </a:gs>
                <a:gs pos="0">
                  <a:schemeClr val="accent1">
                    <a:lumMod val="50000"/>
                  </a:schemeClr>
                </a:gs>
                <a:gs pos="63000">
                  <a:schemeClr val="accent1"/>
                </a:gs>
                <a:gs pos="29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70" name="Rectangle 69">
              <a:extLst>
                <a:ext uri="{FF2B5EF4-FFF2-40B4-BE49-F238E27FC236}">
                  <a16:creationId xmlns:a16="http://schemas.microsoft.com/office/drawing/2014/main" id="{509F4CD0-ADBB-425D-D8CF-C609AA1A8632}"/>
                </a:ext>
              </a:extLst>
            </p:cNvPr>
            <p:cNvSpPr/>
            <p:nvPr/>
          </p:nvSpPr>
          <p:spPr>
            <a:xfrm flipH="1">
              <a:off x="5153824" y="3131606"/>
              <a:ext cx="2052000" cy="73707"/>
            </a:xfrm>
            <a:prstGeom prst="rect">
              <a:avLst/>
            </a:prstGeom>
            <a:gradFill flip="none" rotWithShape="1">
              <a:gsLst>
                <a:gs pos="100000">
                  <a:schemeClr val="accent1">
                    <a:lumMod val="50000"/>
                  </a:schemeClr>
                </a:gs>
                <a:gs pos="0">
                  <a:schemeClr val="accent1">
                    <a:lumMod val="50000"/>
                  </a:schemeClr>
                </a:gs>
                <a:gs pos="63000">
                  <a:schemeClr val="accent1"/>
                </a:gs>
                <a:gs pos="29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grpSp>
      <p:sp>
        <p:nvSpPr>
          <p:cNvPr id="2" name="Content Placeholder 1">
            <a:extLst>
              <a:ext uri="{FF2B5EF4-FFF2-40B4-BE49-F238E27FC236}">
                <a16:creationId xmlns:a16="http://schemas.microsoft.com/office/drawing/2014/main" id="{D1C8954C-7A7D-6478-5AAF-91290F0ABF8A}"/>
              </a:ext>
            </a:extLst>
          </p:cNvPr>
          <p:cNvSpPr>
            <a:spLocks noGrp="1"/>
          </p:cNvSpPr>
          <p:nvPr>
            <p:ph sz="quarter" idx="11"/>
          </p:nvPr>
        </p:nvSpPr>
        <p:spPr>
          <a:xfrm>
            <a:off x="660400" y="2024063"/>
            <a:ext cx="3355546" cy="4148137"/>
          </a:xfrm>
        </p:spPr>
        <p:txBody>
          <a:bodyPr>
            <a:noAutofit/>
          </a:bodyPr>
          <a:lstStyle/>
          <a:p>
            <a:pPr marL="0" indent="0">
              <a:spcBef>
                <a:spcPts val="0"/>
              </a:spcBef>
              <a:buNone/>
            </a:pPr>
            <a:r>
              <a:rPr lang="en-US"/>
              <a:t>Fleet Secure UTM provides an added layer of security by inspecting traffic packets to detect malicious traffic. This includes cyber attacks, viruses and attempts to access suspicious websites, </a:t>
            </a:r>
            <a:r>
              <a:rPr lang="en-GB"/>
              <a:t>ensuring robust protection from threats originating from any endpoint.</a:t>
            </a:r>
          </a:p>
          <a:p>
            <a:pPr marL="0" indent="0">
              <a:spcBef>
                <a:spcPts val="0"/>
              </a:spcBef>
              <a:buNone/>
            </a:pPr>
            <a:endParaRPr lang="en-US"/>
          </a:p>
        </p:txBody>
      </p:sp>
      <p:sp>
        <p:nvSpPr>
          <p:cNvPr id="3" name="Text Placeholder 2">
            <a:extLst>
              <a:ext uri="{FF2B5EF4-FFF2-40B4-BE49-F238E27FC236}">
                <a16:creationId xmlns:a16="http://schemas.microsoft.com/office/drawing/2014/main" id="{A6DDBE4C-B39C-0F24-DCA5-8C18B7E30956}"/>
              </a:ext>
            </a:extLst>
          </p:cNvPr>
          <p:cNvSpPr>
            <a:spLocks noGrp="1"/>
          </p:cNvSpPr>
          <p:nvPr>
            <p:ph type="body" sz="quarter" idx="10"/>
          </p:nvPr>
        </p:nvSpPr>
        <p:spPr>
          <a:xfrm>
            <a:off x="660400" y="1328295"/>
            <a:ext cx="10871200" cy="360000"/>
          </a:xfrm>
        </p:spPr>
        <p:txBody>
          <a:bodyPr>
            <a:normAutofit/>
          </a:bodyPr>
          <a:lstStyle/>
          <a:p>
            <a:r>
              <a:rPr lang="en-US"/>
              <a:t>Fleet Secure UTM</a:t>
            </a:r>
          </a:p>
        </p:txBody>
      </p:sp>
      <p:sp>
        <p:nvSpPr>
          <p:cNvPr id="4" name="Slide Number Placeholder 3">
            <a:extLst>
              <a:ext uri="{FF2B5EF4-FFF2-40B4-BE49-F238E27FC236}">
                <a16:creationId xmlns:a16="http://schemas.microsoft.com/office/drawing/2014/main" id="{6384F87C-A2A5-CB26-B5A4-E6E1A415488D}"/>
              </a:ext>
            </a:extLst>
          </p:cNvPr>
          <p:cNvSpPr>
            <a:spLocks noGrp="1"/>
          </p:cNvSpPr>
          <p:nvPr>
            <p:ph type="sldNum" sz="quarter" idx="13"/>
          </p:nvPr>
        </p:nvSpPr>
        <p:spPr/>
        <p:txBody>
          <a:bodyPr/>
          <a:lstStyle/>
          <a:p>
            <a:fld id="{9D269874-3913-3E4A-9285-BA6A0CAD74F5}" type="slidenum">
              <a:rPr lang="en-US" smtClean="0"/>
              <a:pPr/>
              <a:t>10</a:t>
            </a:fld>
            <a:endParaRPr lang="en-US"/>
          </a:p>
        </p:txBody>
      </p:sp>
      <p:sp>
        <p:nvSpPr>
          <p:cNvPr id="5" name="Title 4">
            <a:extLst>
              <a:ext uri="{FF2B5EF4-FFF2-40B4-BE49-F238E27FC236}">
                <a16:creationId xmlns:a16="http://schemas.microsoft.com/office/drawing/2014/main" id="{5D8DBCD5-0953-C70A-4B02-8DAD8F2D0DE2}"/>
              </a:ext>
            </a:extLst>
          </p:cNvPr>
          <p:cNvSpPr>
            <a:spLocks noGrp="1"/>
          </p:cNvSpPr>
          <p:nvPr>
            <p:ph type="title"/>
          </p:nvPr>
        </p:nvSpPr>
        <p:spPr/>
        <p:txBody>
          <a:bodyPr/>
          <a:lstStyle/>
          <a:p>
            <a:r>
              <a:rPr lang="en-US"/>
              <a:t>Fleet Secure Unified Threat Management </a:t>
            </a:r>
          </a:p>
        </p:txBody>
      </p:sp>
      <p:graphicFrame>
        <p:nvGraphicFramePr>
          <p:cNvPr id="6" name="Table 5">
            <a:extLst>
              <a:ext uri="{FF2B5EF4-FFF2-40B4-BE49-F238E27FC236}">
                <a16:creationId xmlns:a16="http://schemas.microsoft.com/office/drawing/2014/main" id="{55E8B191-7C47-C85D-29A4-577EC5CEDE53}"/>
              </a:ext>
            </a:extLst>
          </p:cNvPr>
          <p:cNvGraphicFramePr>
            <a:graphicFrameLocks noGrp="1"/>
          </p:cNvGraphicFramePr>
          <p:nvPr>
            <p:extLst>
              <p:ext uri="{D42A27DB-BD31-4B8C-83A1-F6EECF244321}">
                <p14:modId xmlns:p14="http://schemas.microsoft.com/office/powerpoint/2010/main" val="1012012322"/>
              </p:ext>
            </p:extLst>
          </p:nvPr>
        </p:nvGraphicFramePr>
        <p:xfrm>
          <a:off x="4504674" y="3395114"/>
          <a:ext cx="520611" cy="571989"/>
        </p:xfrm>
        <a:graphic>
          <a:graphicData uri="http://schemas.openxmlformats.org/drawingml/2006/table">
            <a:tbl>
              <a:tblPr>
                <a:tableStyleId>{5C22544A-7EE6-4342-B048-85BDC9FD1C3A}</a:tableStyleId>
              </a:tblPr>
              <a:tblGrid>
                <a:gridCol w="520611">
                  <a:extLst>
                    <a:ext uri="{9D8B030D-6E8A-4147-A177-3AD203B41FA5}">
                      <a16:colId xmlns:a16="http://schemas.microsoft.com/office/drawing/2014/main" val="426393206"/>
                    </a:ext>
                  </a:extLst>
                </a:gridCol>
              </a:tblGrid>
              <a:tr h="571989">
                <a:tc>
                  <a:txBody>
                    <a:bodyPr/>
                    <a:lstStyle/>
                    <a:p>
                      <a:pPr algn="ctr"/>
                      <a:r>
                        <a:rPr lang="en-US" sz="800" b="1">
                          <a:solidFill>
                            <a:schemeClr val="bg1"/>
                          </a:solidFill>
                        </a:rPr>
                        <a:t>Vessel LAN</a:t>
                      </a:r>
                    </a:p>
                  </a:txBody>
                  <a:tcPr anchor="ctr">
                    <a:lnL w="571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275826864"/>
                  </a:ext>
                </a:extLst>
              </a:tr>
            </a:tbl>
          </a:graphicData>
        </a:graphic>
      </p:graphicFrame>
      <p:sp>
        <p:nvSpPr>
          <p:cNvPr id="10" name="Oval 9">
            <a:extLst>
              <a:ext uri="{FF2B5EF4-FFF2-40B4-BE49-F238E27FC236}">
                <a16:creationId xmlns:a16="http://schemas.microsoft.com/office/drawing/2014/main" id="{AF60DD15-EE74-C109-71DE-5D3713B019B2}"/>
              </a:ext>
            </a:extLst>
          </p:cNvPr>
          <p:cNvSpPr>
            <a:spLocks noChangeAspect="1"/>
          </p:cNvSpPr>
          <p:nvPr/>
        </p:nvSpPr>
        <p:spPr>
          <a:xfrm>
            <a:off x="10920207" y="2410089"/>
            <a:ext cx="684000" cy="684000"/>
          </a:xfrm>
          <a:prstGeom prst="ellipse">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15" name="Rectangle 14">
            <a:extLst>
              <a:ext uri="{FF2B5EF4-FFF2-40B4-BE49-F238E27FC236}">
                <a16:creationId xmlns:a16="http://schemas.microsoft.com/office/drawing/2014/main" id="{A193B27E-C52C-C917-5998-B02B3B3AEB39}"/>
              </a:ext>
            </a:extLst>
          </p:cNvPr>
          <p:cNvSpPr/>
          <p:nvPr/>
        </p:nvSpPr>
        <p:spPr>
          <a:xfrm>
            <a:off x="4925286" y="3663177"/>
            <a:ext cx="1692000" cy="626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5958BD9F-465C-4782-7711-53160576B555}"/>
              </a:ext>
            </a:extLst>
          </p:cNvPr>
          <p:cNvSpPr/>
          <p:nvPr/>
        </p:nvSpPr>
        <p:spPr>
          <a:xfrm>
            <a:off x="6543112" y="3314327"/>
            <a:ext cx="654909" cy="810908"/>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a:ea typeface="+mn-ea"/>
                <a:cs typeface="+mn-cs"/>
              </a:rPr>
              <a:t>SD-WAN Edge End Point (SEEP)</a:t>
            </a:r>
          </a:p>
        </p:txBody>
      </p:sp>
      <p:sp>
        <p:nvSpPr>
          <p:cNvPr id="17" name="Rectangle 16">
            <a:extLst>
              <a:ext uri="{FF2B5EF4-FFF2-40B4-BE49-F238E27FC236}">
                <a16:creationId xmlns:a16="http://schemas.microsoft.com/office/drawing/2014/main" id="{103EAB2B-5B58-BF46-791F-8CC01354F9C4}"/>
              </a:ext>
            </a:extLst>
          </p:cNvPr>
          <p:cNvSpPr/>
          <p:nvPr/>
        </p:nvSpPr>
        <p:spPr>
          <a:xfrm>
            <a:off x="9380628" y="3362338"/>
            <a:ext cx="655447" cy="637545"/>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a:ea typeface="+mn-ea"/>
                <a:cs typeface="+mn-cs"/>
              </a:rPr>
              <a:t>SD-WAN Datacenter End Point (SDEP)</a:t>
            </a:r>
          </a:p>
        </p:txBody>
      </p:sp>
      <p:sp>
        <p:nvSpPr>
          <p:cNvPr id="18" name="Rectangle 17">
            <a:extLst>
              <a:ext uri="{FF2B5EF4-FFF2-40B4-BE49-F238E27FC236}">
                <a16:creationId xmlns:a16="http://schemas.microsoft.com/office/drawing/2014/main" id="{14A99D09-1D66-91EB-858B-1927D5768CC4}"/>
              </a:ext>
            </a:extLst>
          </p:cNvPr>
          <p:cNvSpPr/>
          <p:nvPr/>
        </p:nvSpPr>
        <p:spPr>
          <a:xfrm>
            <a:off x="9656633" y="3685721"/>
            <a:ext cx="1800000" cy="59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D37D071C-DF14-0C47-C260-2A2DD89F9A4F}"/>
              </a:ext>
            </a:extLst>
          </p:cNvPr>
          <p:cNvSpPr/>
          <p:nvPr/>
        </p:nvSpPr>
        <p:spPr>
          <a:xfrm>
            <a:off x="9478948" y="3437352"/>
            <a:ext cx="655447" cy="637545"/>
          </a:xfrm>
          <a:prstGeom prst="rect">
            <a:avLst/>
          </a:prstGeom>
          <a:solidFill>
            <a:schemeClr val="tx2">
              <a:lumMod val="75000"/>
              <a:lumOff val="25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a:ea typeface="+mn-ea"/>
                <a:cs typeface="+mn-cs"/>
              </a:rPr>
              <a:t>SD-WAN Datacenter End Point (SDEP)</a:t>
            </a:r>
          </a:p>
        </p:txBody>
      </p:sp>
      <p:sp>
        <p:nvSpPr>
          <p:cNvPr id="21" name="Oval 20">
            <a:extLst>
              <a:ext uri="{FF2B5EF4-FFF2-40B4-BE49-F238E27FC236}">
                <a16:creationId xmlns:a16="http://schemas.microsoft.com/office/drawing/2014/main" id="{F003FBB2-D5B1-EF7C-CFEC-D90D2C1F058D}"/>
              </a:ext>
            </a:extLst>
          </p:cNvPr>
          <p:cNvSpPr/>
          <p:nvPr/>
        </p:nvSpPr>
        <p:spPr>
          <a:xfrm>
            <a:off x="10216961" y="3468692"/>
            <a:ext cx="483630" cy="485422"/>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pic>
        <p:nvPicPr>
          <p:cNvPr id="22" name="Picture 21">
            <a:extLst>
              <a:ext uri="{FF2B5EF4-FFF2-40B4-BE49-F238E27FC236}">
                <a16:creationId xmlns:a16="http://schemas.microsoft.com/office/drawing/2014/main" id="{6F987345-C8C4-A133-8C85-527F97907AE3}"/>
              </a:ext>
            </a:extLst>
          </p:cNvPr>
          <p:cNvPicPr>
            <a:picLocks noChangeAspect="1"/>
          </p:cNvPicPr>
          <p:nvPr/>
        </p:nvPicPr>
        <p:blipFill>
          <a:blip r:embed="rId3"/>
          <a:srcRect/>
          <a:stretch/>
        </p:blipFill>
        <p:spPr>
          <a:xfrm>
            <a:off x="10306258" y="3550015"/>
            <a:ext cx="324000" cy="312827"/>
          </a:xfrm>
          <a:prstGeom prst="rect">
            <a:avLst/>
          </a:prstGeom>
        </p:spPr>
      </p:pic>
      <p:pic>
        <p:nvPicPr>
          <p:cNvPr id="23" name="Graphic 22">
            <a:extLst>
              <a:ext uri="{FF2B5EF4-FFF2-40B4-BE49-F238E27FC236}">
                <a16:creationId xmlns:a16="http://schemas.microsoft.com/office/drawing/2014/main" id="{DD08E774-6BE8-41A2-3B3E-60555EE8C859}"/>
              </a:ext>
            </a:extLst>
          </p:cNvPr>
          <p:cNvPicPr>
            <a:picLocks noChangeAspect="1"/>
          </p:cNvPicPr>
          <p:nvPr/>
        </p:nvPicPr>
        <p:blipFill>
          <a:blip r:embed="rId4"/>
          <a:srcRect/>
          <a:stretch/>
        </p:blipFill>
        <p:spPr>
          <a:xfrm>
            <a:off x="10852956" y="3402701"/>
            <a:ext cx="838334" cy="568869"/>
          </a:xfrm>
          <a:prstGeom prst="rect">
            <a:avLst/>
          </a:prstGeom>
        </p:spPr>
      </p:pic>
      <p:sp>
        <p:nvSpPr>
          <p:cNvPr id="24" name="Rectangle 23">
            <a:extLst>
              <a:ext uri="{FF2B5EF4-FFF2-40B4-BE49-F238E27FC236}">
                <a16:creationId xmlns:a16="http://schemas.microsoft.com/office/drawing/2014/main" id="{0693041F-D985-2C22-3B3A-563C1BDBFCB7}"/>
              </a:ext>
            </a:extLst>
          </p:cNvPr>
          <p:cNvSpPr/>
          <p:nvPr/>
        </p:nvSpPr>
        <p:spPr>
          <a:xfrm>
            <a:off x="11007839" y="3594109"/>
            <a:ext cx="499534" cy="266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tx1"/>
                </a:solidFill>
                <a:effectLst/>
                <a:uLnTx/>
                <a:uFillTx/>
                <a:latin typeface="Arial"/>
                <a:ea typeface="+mn-ea"/>
                <a:cs typeface="+mn-cs"/>
              </a:rPr>
              <a:t>WWW</a:t>
            </a:r>
          </a:p>
        </p:txBody>
      </p:sp>
      <p:cxnSp>
        <p:nvCxnSpPr>
          <p:cNvPr id="32" name="Straight Connector 31">
            <a:extLst>
              <a:ext uri="{FF2B5EF4-FFF2-40B4-BE49-F238E27FC236}">
                <a16:creationId xmlns:a16="http://schemas.microsoft.com/office/drawing/2014/main" id="{FB2F8AC6-FA1E-38A7-8135-586A5B54A55A}"/>
              </a:ext>
            </a:extLst>
          </p:cNvPr>
          <p:cNvCxnSpPr>
            <a:cxnSpLocks/>
          </p:cNvCxnSpPr>
          <p:nvPr/>
        </p:nvCxnSpPr>
        <p:spPr>
          <a:xfrm>
            <a:off x="7247913" y="3702257"/>
            <a:ext cx="758782" cy="745517"/>
          </a:xfrm>
          <a:prstGeom prst="line">
            <a:avLst/>
          </a:prstGeom>
          <a:ln w="25400">
            <a:solidFill>
              <a:schemeClr val="accent2"/>
            </a:solidFill>
            <a:prstDash val="sysDash"/>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064E8811-9AB2-2997-44E1-FDDDAFB59805}"/>
              </a:ext>
            </a:extLst>
          </p:cNvPr>
          <p:cNvCxnSpPr>
            <a:cxnSpLocks/>
          </p:cNvCxnSpPr>
          <p:nvPr/>
        </p:nvCxnSpPr>
        <p:spPr>
          <a:xfrm flipV="1">
            <a:off x="7247913" y="3678144"/>
            <a:ext cx="762370" cy="363"/>
          </a:xfrm>
          <a:prstGeom prst="line">
            <a:avLst/>
          </a:prstGeom>
          <a:ln w="25400">
            <a:solidFill>
              <a:schemeClr val="accent2"/>
            </a:solidFill>
            <a:prstDash val="sysDash"/>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D3F21AFC-D95F-5486-4F75-6F882284BEA4}"/>
              </a:ext>
            </a:extLst>
          </p:cNvPr>
          <p:cNvCxnSpPr>
            <a:cxnSpLocks/>
          </p:cNvCxnSpPr>
          <p:nvPr/>
        </p:nvCxnSpPr>
        <p:spPr>
          <a:xfrm flipV="1">
            <a:off x="7247913" y="2950170"/>
            <a:ext cx="757332" cy="752089"/>
          </a:xfrm>
          <a:prstGeom prst="line">
            <a:avLst/>
          </a:prstGeom>
          <a:ln w="22225">
            <a:solidFill>
              <a:schemeClr val="accent2"/>
            </a:solidFill>
            <a:prstDash val="sysDash"/>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0A345EEF-F80E-E888-7DF5-CA6738D1DD5E}"/>
              </a:ext>
            </a:extLst>
          </p:cNvPr>
          <p:cNvCxnSpPr>
            <a:cxnSpLocks/>
          </p:cNvCxnSpPr>
          <p:nvPr/>
        </p:nvCxnSpPr>
        <p:spPr>
          <a:xfrm flipV="1">
            <a:off x="8559145" y="3699968"/>
            <a:ext cx="758629" cy="747806"/>
          </a:xfrm>
          <a:prstGeom prst="line">
            <a:avLst/>
          </a:prstGeom>
          <a:ln w="25400">
            <a:solidFill>
              <a:schemeClr val="accent2"/>
            </a:solidFill>
            <a:prstDash val="sysDash"/>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0719DCD6-934A-0774-230B-09970D1C39DC}"/>
              </a:ext>
            </a:extLst>
          </p:cNvPr>
          <p:cNvCxnSpPr>
            <a:cxnSpLocks/>
          </p:cNvCxnSpPr>
          <p:nvPr/>
        </p:nvCxnSpPr>
        <p:spPr>
          <a:xfrm flipV="1">
            <a:off x="8562733" y="3676218"/>
            <a:ext cx="755041" cy="1926"/>
          </a:xfrm>
          <a:prstGeom prst="line">
            <a:avLst/>
          </a:prstGeom>
          <a:ln w="25400">
            <a:solidFill>
              <a:schemeClr val="accent2"/>
            </a:solidFill>
            <a:prstDash val="sysDash"/>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4216A18C-1970-9246-2057-AF19E6EA3FD7}"/>
              </a:ext>
            </a:extLst>
          </p:cNvPr>
          <p:cNvCxnSpPr>
            <a:cxnSpLocks/>
          </p:cNvCxnSpPr>
          <p:nvPr/>
        </p:nvCxnSpPr>
        <p:spPr>
          <a:xfrm flipH="1" flipV="1">
            <a:off x="8557696" y="2950170"/>
            <a:ext cx="760078" cy="749799"/>
          </a:xfrm>
          <a:prstGeom prst="line">
            <a:avLst/>
          </a:prstGeom>
          <a:ln w="25400">
            <a:solidFill>
              <a:schemeClr val="accent2"/>
            </a:solidFill>
            <a:prstDash val="sysDash"/>
          </a:ln>
        </p:spPr>
        <p:style>
          <a:lnRef idx="1">
            <a:schemeClr val="accent2"/>
          </a:lnRef>
          <a:fillRef idx="0">
            <a:schemeClr val="accent2"/>
          </a:fillRef>
          <a:effectRef idx="0">
            <a:schemeClr val="accent2"/>
          </a:effectRef>
          <a:fontRef idx="minor">
            <a:schemeClr val="tx1"/>
          </a:fontRef>
        </p:style>
      </p:cxnSp>
      <p:sp>
        <p:nvSpPr>
          <p:cNvPr id="39" name="Oval 38">
            <a:extLst>
              <a:ext uri="{FF2B5EF4-FFF2-40B4-BE49-F238E27FC236}">
                <a16:creationId xmlns:a16="http://schemas.microsoft.com/office/drawing/2014/main" id="{1C183B6C-1175-7F71-1D3E-AEB3CB9C6248}"/>
              </a:ext>
            </a:extLst>
          </p:cNvPr>
          <p:cNvSpPr/>
          <p:nvPr/>
        </p:nvSpPr>
        <p:spPr>
          <a:xfrm>
            <a:off x="8006819" y="2667388"/>
            <a:ext cx="550818" cy="550818"/>
          </a:xfrm>
          <a:prstGeom prst="ellipse">
            <a:avLst/>
          </a:prstGeom>
          <a:solidFill>
            <a:schemeClr val="tx2">
              <a:lumMod val="10000"/>
              <a:lumOff val="90000"/>
            </a:scheme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288000" rIns="36000" bIns="0"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02E39">
                    <a:lumMod val="75000"/>
                    <a:lumOff val="25000"/>
                  </a:srgbClr>
                </a:solidFill>
                <a:effectLst/>
                <a:uLnTx/>
                <a:uFillTx/>
                <a:latin typeface="Arial"/>
                <a:ea typeface="+mn-ea"/>
                <a:cs typeface="+mn-cs"/>
              </a:rPr>
              <a:t>GEO</a:t>
            </a:r>
          </a:p>
        </p:txBody>
      </p:sp>
      <p:pic>
        <p:nvPicPr>
          <p:cNvPr id="40" name="Graphic 39">
            <a:extLst>
              <a:ext uri="{FF2B5EF4-FFF2-40B4-BE49-F238E27FC236}">
                <a16:creationId xmlns:a16="http://schemas.microsoft.com/office/drawing/2014/main" id="{458255C0-DACC-4924-4B41-A7129C9F802A}"/>
              </a:ext>
            </a:extLst>
          </p:cNvPr>
          <p:cNvPicPr>
            <a:picLocks noChangeAspect="1"/>
          </p:cNvPicPr>
          <p:nvPr/>
        </p:nvPicPr>
        <p:blipFill>
          <a:blip r:embed="rId5"/>
          <a:srcRect/>
          <a:stretch/>
        </p:blipFill>
        <p:spPr>
          <a:xfrm>
            <a:off x="8076707" y="2790479"/>
            <a:ext cx="408125" cy="225771"/>
          </a:xfrm>
          <a:prstGeom prst="rect">
            <a:avLst/>
          </a:prstGeom>
        </p:spPr>
      </p:pic>
      <p:sp>
        <p:nvSpPr>
          <p:cNvPr id="42" name="Oval 41">
            <a:extLst>
              <a:ext uri="{FF2B5EF4-FFF2-40B4-BE49-F238E27FC236}">
                <a16:creationId xmlns:a16="http://schemas.microsoft.com/office/drawing/2014/main" id="{245B8B7F-9FBE-BEAB-504B-DEF87AE6F4DA}"/>
              </a:ext>
            </a:extLst>
          </p:cNvPr>
          <p:cNvSpPr/>
          <p:nvPr/>
        </p:nvSpPr>
        <p:spPr>
          <a:xfrm>
            <a:off x="8008263" y="4150863"/>
            <a:ext cx="550818" cy="550818"/>
          </a:xfrm>
          <a:prstGeom prst="ellipse">
            <a:avLst/>
          </a:prstGeom>
          <a:solidFill>
            <a:schemeClr val="tx2">
              <a:lumMod val="10000"/>
              <a:lumOff val="90000"/>
            </a:scheme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288000" rIns="36000" bIns="0"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02E39">
                    <a:lumMod val="75000"/>
                    <a:lumOff val="25000"/>
                  </a:srgbClr>
                </a:solidFill>
                <a:effectLst/>
                <a:uLnTx/>
                <a:uFillTx/>
                <a:latin typeface="Arial"/>
                <a:ea typeface="+mn-ea"/>
                <a:cs typeface="+mn-cs"/>
              </a:rPr>
              <a:t>LTE</a:t>
            </a:r>
          </a:p>
        </p:txBody>
      </p:sp>
      <p:pic>
        <p:nvPicPr>
          <p:cNvPr id="43" name="Graphic 42">
            <a:extLst>
              <a:ext uri="{FF2B5EF4-FFF2-40B4-BE49-F238E27FC236}">
                <a16:creationId xmlns:a16="http://schemas.microsoft.com/office/drawing/2014/main" id="{11C082C1-4683-B562-AAEB-FBB38C3D08E8}"/>
              </a:ext>
            </a:extLst>
          </p:cNvPr>
          <p:cNvPicPr>
            <a:picLocks noChangeAspect="1"/>
          </p:cNvPicPr>
          <p:nvPr/>
        </p:nvPicPr>
        <p:blipFill>
          <a:blip r:embed="rId6"/>
          <a:srcRect/>
          <a:stretch/>
        </p:blipFill>
        <p:spPr>
          <a:xfrm>
            <a:off x="8170459" y="4217416"/>
            <a:ext cx="226426" cy="291610"/>
          </a:xfrm>
          <a:prstGeom prst="rect">
            <a:avLst/>
          </a:prstGeom>
        </p:spPr>
      </p:pic>
      <p:sp>
        <p:nvSpPr>
          <p:cNvPr id="45" name="Oval 44">
            <a:extLst>
              <a:ext uri="{FF2B5EF4-FFF2-40B4-BE49-F238E27FC236}">
                <a16:creationId xmlns:a16="http://schemas.microsoft.com/office/drawing/2014/main" id="{6E88173F-AAF4-FCF7-FB62-B8A8F75DC6C7}"/>
              </a:ext>
            </a:extLst>
          </p:cNvPr>
          <p:cNvSpPr/>
          <p:nvPr/>
        </p:nvSpPr>
        <p:spPr>
          <a:xfrm>
            <a:off x="8011841" y="3412020"/>
            <a:ext cx="550818" cy="550818"/>
          </a:xfrm>
          <a:prstGeom prst="ellipse">
            <a:avLst/>
          </a:prstGeom>
          <a:solidFill>
            <a:schemeClr val="tx2">
              <a:lumMod val="10000"/>
              <a:lumOff val="90000"/>
            </a:scheme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288000" rIns="36000" bIns="0"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02E39">
                    <a:lumMod val="75000"/>
                    <a:lumOff val="25000"/>
                  </a:srgbClr>
                </a:solidFill>
                <a:effectLst/>
                <a:uLnTx/>
                <a:uFillTx/>
                <a:latin typeface="Arial"/>
                <a:ea typeface="+mn-ea"/>
                <a:cs typeface="+mn-cs"/>
              </a:rPr>
              <a:t>LEO</a:t>
            </a:r>
          </a:p>
        </p:txBody>
      </p:sp>
      <p:sp>
        <p:nvSpPr>
          <p:cNvPr id="48" name="Oval 47">
            <a:extLst>
              <a:ext uri="{FF2B5EF4-FFF2-40B4-BE49-F238E27FC236}">
                <a16:creationId xmlns:a16="http://schemas.microsoft.com/office/drawing/2014/main" id="{DF9309BB-F457-3426-3524-D6E8895218D4}"/>
              </a:ext>
            </a:extLst>
          </p:cNvPr>
          <p:cNvSpPr>
            <a:spLocks noChangeAspect="1"/>
          </p:cNvSpPr>
          <p:nvPr/>
        </p:nvSpPr>
        <p:spPr>
          <a:xfrm>
            <a:off x="7091841" y="3578317"/>
            <a:ext cx="212437" cy="212437"/>
          </a:xfrm>
          <a:prstGeom prst="ellipse">
            <a:avLst/>
          </a:prstGeom>
          <a:solidFill>
            <a:schemeClr val="bg2">
              <a:lumMod val="20000"/>
              <a:lumOff val="80000"/>
            </a:schemeClr>
          </a:solidFill>
          <a:ln w="9525">
            <a:solidFill>
              <a:srgbClr val="167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pic>
        <p:nvPicPr>
          <p:cNvPr id="49" name="Picture 48">
            <a:extLst>
              <a:ext uri="{FF2B5EF4-FFF2-40B4-BE49-F238E27FC236}">
                <a16:creationId xmlns:a16="http://schemas.microsoft.com/office/drawing/2014/main" id="{E2CD966D-8B64-DA0A-834D-C7A626899CCA}"/>
              </a:ext>
            </a:extLst>
          </p:cNvPr>
          <p:cNvPicPr>
            <a:picLocks noChangeAspect="1"/>
          </p:cNvPicPr>
          <p:nvPr/>
        </p:nvPicPr>
        <p:blipFill>
          <a:blip r:embed="rId7"/>
          <a:srcRect/>
          <a:stretch/>
        </p:blipFill>
        <p:spPr>
          <a:xfrm>
            <a:off x="7125098" y="3595180"/>
            <a:ext cx="145922" cy="183119"/>
          </a:xfrm>
          <a:prstGeom prst="rect">
            <a:avLst/>
          </a:prstGeom>
        </p:spPr>
      </p:pic>
      <p:sp>
        <p:nvSpPr>
          <p:cNvPr id="51" name="Oval 50">
            <a:extLst>
              <a:ext uri="{FF2B5EF4-FFF2-40B4-BE49-F238E27FC236}">
                <a16:creationId xmlns:a16="http://schemas.microsoft.com/office/drawing/2014/main" id="{C407929E-E7F6-A2E8-31B2-665F17714D6C}"/>
              </a:ext>
            </a:extLst>
          </p:cNvPr>
          <p:cNvSpPr>
            <a:spLocks noChangeAspect="1"/>
          </p:cNvSpPr>
          <p:nvPr/>
        </p:nvSpPr>
        <p:spPr>
          <a:xfrm>
            <a:off x="9253057" y="3584016"/>
            <a:ext cx="212437" cy="212437"/>
          </a:xfrm>
          <a:prstGeom prst="ellipse">
            <a:avLst/>
          </a:prstGeom>
          <a:solidFill>
            <a:schemeClr val="bg2">
              <a:lumMod val="20000"/>
              <a:lumOff val="80000"/>
            </a:schemeClr>
          </a:solidFill>
          <a:ln w="9525">
            <a:solidFill>
              <a:srgbClr val="167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pic>
        <p:nvPicPr>
          <p:cNvPr id="52" name="Picture 51">
            <a:extLst>
              <a:ext uri="{FF2B5EF4-FFF2-40B4-BE49-F238E27FC236}">
                <a16:creationId xmlns:a16="http://schemas.microsoft.com/office/drawing/2014/main" id="{FE48D4F8-7DF8-E8CA-2272-F9DF5D50B636}"/>
              </a:ext>
            </a:extLst>
          </p:cNvPr>
          <p:cNvPicPr>
            <a:picLocks noChangeAspect="1"/>
          </p:cNvPicPr>
          <p:nvPr/>
        </p:nvPicPr>
        <p:blipFill>
          <a:blip r:embed="rId7"/>
          <a:srcRect/>
          <a:stretch/>
        </p:blipFill>
        <p:spPr>
          <a:xfrm>
            <a:off x="9286314" y="3600879"/>
            <a:ext cx="145922" cy="183119"/>
          </a:xfrm>
          <a:prstGeom prst="rect">
            <a:avLst/>
          </a:prstGeom>
        </p:spPr>
      </p:pic>
      <p:pic>
        <p:nvPicPr>
          <p:cNvPr id="53" name="Picture 52">
            <a:extLst>
              <a:ext uri="{FF2B5EF4-FFF2-40B4-BE49-F238E27FC236}">
                <a16:creationId xmlns:a16="http://schemas.microsoft.com/office/drawing/2014/main" id="{02C07855-8986-132C-D3BF-C7F858635416}"/>
              </a:ext>
            </a:extLst>
          </p:cNvPr>
          <p:cNvPicPr>
            <a:picLocks noChangeAspect="1"/>
          </p:cNvPicPr>
          <p:nvPr/>
        </p:nvPicPr>
        <p:blipFill>
          <a:blip r:embed="rId8"/>
          <a:srcRect/>
          <a:stretch/>
        </p:blipFill>
        <p:spPr>
          <a:xfrm>
            <a:off x="10988356" y="2517920"/>
            <a:ext cx="555944" cy="410640"/>
          </a:xfrm>
          <a:prstGeom prst="rect">
            <a:avLst/>
          </a:prstGeom>
        </p:spPr>
      </p:pic>
      <p:sp>
        <p:nvSpPr>
          <p:cNvPr id="54" name="Rounded Rectangle 53">
            <a:extLst>
              <a:ext uri="{FF2B5EF4-FFF2-40B4-BE49-F238E27FC236}">
                <a16:creationId xmlns:a16="http://schemas.microsoft.com/office/drawing/2014/main" id="{D7B71536-AF6C-0F62-19CF-84EB4C71BB14}"/>
              </a:ext>
            </a:extLst>
          </p:cNvPr>
          <p:cNvSpPr/>
          <p:nvPr/>
        </p:nvSpPr>
        <p:spPr>
          <a:xfrm>
            <a:off x="5191380" y="3362337"/>
            <a:ext cx="1035081" cy="637545"/>
          </a:xfrm>
          <a:prstGeom prst="roundRect">
            <a:avLst/>
          </a:prstGeom>
          <a:solidFill>
            <a:schemeClr val="accent1"/>
          </a:soli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00" b="1">
                <a:solidFill>
                  <a:schemeClr val="bg1"/>
                </a:solidFill>
                <a:latin typeface="+mj-lt"/>
              </a:rPr>
              <a:t>Fleet Secure UTM</a:t>
            </a:r>
          </a:p>
        </p:txBody>
      </p:sp>
      <p:pic>
        <p:nvPicPr>
          <p:cNvPr id="55" name="Graphic 54">
            <a:extLst>
              <a:ext uri="{FF2B5EF4-FFF2-40B4-BE49-F238E27FC236}">
                <a16:creationId xmlns:a16="http://schemas.microsoft.com/office/drawing/2014/main" id="{E663416A-F306-3820-69D2-1EBB6B3786EF}"/>
              </a:ext>
            </a:extLst>
          </p:cNvPr>
          <p:cNvPicPr>
            <a:picLocks noChangeAspect="1"/>
          </p:cNvPicPr>
          <p:nvPr/>
        </p:nvPicPr>
        <p:blipFill>
          <a:blip r:embed="rId9"/>
          <a:srcRect/>
          <a:stretch/>
        </p:blipFill>
        <p:spPr>
          <a:xfrm>
            <a:off x="5114714" y="3286806"/>
            <a:ext cx="291975" cy="363773"/>
          </a:xfrm>
          <a:prstGeom prst="rect">
            <a:avLst/>
          </a:prstGeom>
        </p:spPr>
      </p:pic>
      <p:sp>
        <p:nvSpPr>
          <p:cNvPr id="56" name="TextBox 55">
            <a:extLst>
              <a:ext uri="{FF2B5EF4-FFF2-40B4-BE49-F238E27FC236}">
                <a16:creationId xmlns:a16="http://schemas.microsoft.com/office/drawing/2014/main" id="{D283D3CA-51AD-F53D-D625-9BC6D4F1FE67}"/>
              </a:ext>
            </a:extLst>
          </p:cNvPr>
          <p:cNvSpPr txBox="1"/>
          <p:nvPr/>
        </p:nvSpPr>
        <p:spPr>
          <a:xfrm>
            <a:off x="4290604" y="4669644"/>
            <a:ext cx="2159767" cy="1477328"/>
          </a:xfrm>
          <a:prstGeom prst="rect">
            <a:avLst/>
          </a:prstGeom>
          <a:solidFill>
            <a:schemeClr val="tx2">
              <a:lumMod val="10000"/>
              <a:lumOff val="90000"/>
            </a:schemeClr>
          </a:solidFill>
        </p:spPr>
        <p:txBody>
          <a:bodyPr wrap="square" rtlCol="0">
            <a:spAutoFit/>
          </a:bodyPr>
          <a:lstStyle/>
          <a:p>
            <a:r>
              <a:rPr lang="en-US" sz="1000"/>
              <a:t>UTM is positioned at the end of the SNP Tunnel. Takes over to inspect the decrypted data when it enters to the LAN through:</a:t>
            </a:r>
          </a:p>
          <a:p>
            <a:pPr marL="171450" indent="-171450">
              <a:buFont typeface="Arial" panose="020B0604020202020204" pitchFamily="34" charset="0"/>
              <a:buChar char="•"/>
            </a:pPr>
            <a:r>
              <a:rPr lang="en-US" sz="1000"/>
              <a:t>Firewall</a:t>
            </a:r>
          </a:p>
          <a:p>
            <a:pPr marL="171450" indent="-171450">
              <a:buFont typeface="Arial" panose="020B0604020202020204" pitchFamily="34" charset="0"/>
              <a:buChar char="•"/>
            </a:pPr>
            <a:r>
              <a:rPr lang="en-US" sz="1000"/>
              <a:t>IDS/IPS</a:t>
            </a:r>
          </a:p>
          <a:p>
            <a:pPr marL="171450" indent="-171450">
              <a:buFont typeface="Arial" panose="020B0604020202020204" pitchFamily="34" charset="0"/>
              <a:buChar char="•"/>
            </a:pPr>
            <a:r>
              <a:rPr lang="en-US" sz="1000"/>
              <a:t>Intelligent AV</a:t>
            </a:r>
          </a:p>
          <a:p>
            <a:pPr marL="171450" indent="-171450">
              <a:buFont typeface="Arial" panose="020B0604020202020204" pitchFamily="34" charset="0"/>
              <a:buChar char="•"/>
            </a:pPr>
            <a:r>
              <a:rPr lang="en-US" sz="1000"/>
              <a:t>Web/ Application Filtering</a:t>
            </a:r>
          </a:p>
          <a:p>
            <a:pPr marL="171450" indent="-171450">
              <a:buFont typeface="Arial" panose="020B0604020202020204" pitchFamily="34" charset="0"/>
              <a:buChar char="•"/>
            </a:pPr>
            <a:r>
              <a:rPr lang="en-US" sz="1000"/>
              <a:t>Captive Portal</a:t>
            </a:r>
            <a:endParaRPr lang="en-NL" sz="1000"/>
          </a:p>
        </p:txBody>
      </p:sp>
      <p:sp>
        <p:nvSpPr>
          <p:cNvPr id="57" name="Oval 56">
            <a:extLst>
              <a:ext uri="{FF2B5EF4-FFF2-40B4-BE49-F238E27FC236}">
                <a16:creationId xmlns:a16="http://schemas.microsoft.com/office/drawing/2014/main" id="{318F74DF-9EB6-F670-83BF-EF09E5203CDF}"/>
              </a:ext>
            </a:extLst>
          </p:cNvPr>
          <p:cNvSpPr>
            <a:spLocks noChangeAspect="1"/>
          </p:cNvSpPr>
          <p:nvPr/>
        </p:nvSpPr>
        <p:spPr>
          <a:xfrm>
            <a:off x="4430498" y="2473013"/>
            <a:ext cx="648000" cy="648000"/>
          </a:xfrm>
          <a:prstGeom prst="ellipse">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pic>
        <p:nvPicPr>
          <p:cNvPr id="58" name="Picture 57">
            <a:extLst>
              <a:ext uri="{FF2B5EF4-FFF2-40B4-BE49-F238E27FC236}">
                <a16:creationId xmlns:a16="http://schemas.microsoft.com/office/drawing/2014/main" id="{A6D81391-B17B-DB1A-4777-49C06532A53C}"/>
              </a:ext>
            </a:extLst>
          </p:cNvPr>
          <p:cNvPicPr>
            <a:picLocks noChangeAspect="1"/>
          </p:cNvPicPr>
          <p:nvPr/>
        </p:nvPicPr>
        <p:blipFill>
          <a:blip r:embed="rId10"/>
          <a:srcRect/>
          <a:stretch/>
        </p:blipFill>
        <p:spPr>
          <a:xfrm>
            <a:off x="4629662" y="2569922"/>
            <a:ext cx="272492" cy="432000"/>
          </a:xfrm>
          <a:prstGeom prst="rect">
            <a:avLst/>
          </a:prstGeom>
        </p:spPr>
      </p:pic>
      <p:sp>
        <p:nvSpPr>
          <p:cNvPr id="60" name="Right Arrow 59">
            <a:extLst>
              <a:ext uri="{FF2B5EF4-FFF2-40B4-BE49-F238E27FC236}">
                <a16:creationId xmlns:a16="http://schemas.microsoft.com/office/drawing/2014/main" id="{74DF30BB-7933-94DE-DE6C-B50ED2BAEFD2}"/>
              </a:ext>
            </a:extLst>
          </p:cNvPr>
          <p:cNvSpPr/>
          <p:nvPr/>
        </p:nvSpPr>
        <p:spPr>
          <a:xfrm rot="5400000">
            <a:off x="11135635" y="3011769"/>
            <a:ext cx="265325" cy="39734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62" name="Rectangle 61">
            <a:extLst>
              <a:ext uri="{FF2B5EF4-FFF2-40B4-BE49-F238E27FC236}">
                <a16:creationId xmlns:a16="http://schemas.microsoft.com/office/drawing/2014/main" id="{0176B09E-FF98-8C48-955F-6C44C5E39BD3}"/>
              </a:ext>
            </a:extLst>
          </p:cNvPr>
          <p:cNvSpPr/>
          <p:nvPr/>
        </p:nvSpPr>
        <p:spPr>
          <a:xfrm>
            <a:off x="10865094" y="1959952"/>
            <a:ext cx="864000" cy="266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tx1"/>
                </a:solidFill>
                <a:effectLst/>
                <a:uLnTx/>
                <a:uFillTx/>
                <a:latin typeface="Arial"/>
                <a:ea typeface="+mn-ea"/>
                <a:cs typeface="+mn-cs"/>
              </a:rPr>
              <a:t>EXTERNAL THREATS/ ATTACK VECTORS</a:t>
            </a:r>
          </a:p>
        </p:txBody>
      </p:sp>
      <p:sp>
        <p:nvSpPr>
          <p:cNvPr id="63" name="Rectangle 62">
            <a:extLst>
              <a:ext uri="{FF2B5EF4-FFF2-40B4-BE49-F238E27FC236}">
                <a16:creationId xmlns:a16="http://schemas.microsoft.com/office/drawing/2014/main" id="{0C0D05A9-014A-798D-C345-CBC49C199884}"/>
              </a:ext>
            </a:extLst>
          </p:cNvPr>
          <p:cNvSpPr/>
          <p:nvPr/>
        </p:nvSpPr>
        <p:spPr>
          <a:xfrm>
            <a:off x="4157179" y="2036426"/>
            <a:ext cx="1194638" cy="266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tx1"/>
                </a:solidFill>
                <a:effectLst/>
                <a:uLnTx/>
                <a:uFillTx/>
                <a:latin typeface="Arial"/>
                <a:ea typeface="+mn-ea"/>
                <a:cs typeface="+mn-cs"/>
              </a:rPr>
              <a:t>INTERNALLY GENERATED MALICIOUS TRAFFIC/ ATTACK VECTORS</a:t>
            </a:r>
          </a:p>
        </p:txBody>
      </p:sp>
      <p:pic>
        <p:nvPicPr>
          <p:cNvPr id="65" name="Graphic 64">
            <a:extLst>
              <a:ext uri="{FF2B5EF4-FFF2-40B4-BE49-F238E27FC236}">
                <a16:creationId xmlns:a16="http://schemas.microsoft.com/office/drawing/2014/main" id="{007C5C9A-78AB-2DD4-453A-26FAE2BE513C}"/>
              </a:ext>
            </a:extLst>
          </p:cNvPr>
          <p:cNvPicPr>
            <a:picLocks noChangeAspect="1"/>
          </p:cNvPicPr>
          <p:nvPr/>
        </p:nvPicPr>
        <p:blipFill>
          <a:blip r:embed="rId9"/>
          <a:srcRect/>
          <a:stretch/>
        </p:blipFill>
        <p:spPr>
          <a:xfrm>
            <a:off x="6692351" y="2275753"/>
            <a:ext cx="291975" cy="363773"/>
          </a:xfrm>
          <a:prstGeom prst="rect">
            <a:avLst/>
          </a:prstGeom>
        </p:spPr>
      </p:pic>
      <p:sp>
        <p:nvSpPr>
          <p:cNvPr id="72" name="Rounded Rectangle 71">
            <a:extLst>
              <a:ext uri="{FF2B5EF4-FFF2-40B4-BE49-F238E27FC236}">
                <a16:creationId xmlns:a16="http://schemas.microsoft.com/office/drawing/2014/main" id="{4518E65E-4707-87A6-C6E6-05FED27E47E6}"/>
              </a:ext>
            </a:extLst>
          </p:cNvPr>
          <p:cNvSpPr/>
          <p:nvPr/>
        </p:nvSpPr>
        <p:spPr>
          <a:xfrm>
            <a:off x="7159088" y="4978585"/>
            <a:ext cx="2158686" cy="559356"/>
          </a:xfrm>
          <a:prstGeom prst="roundRect">
            <a:avLst>
              <a:gd name="adj" fmla="val 3107"/>
            </a:avLst>
          </a:prstGeom>
          <a:solidFill>
            <a:schemeClr val="tx2">
              <a:lumMod val="10000"/>
              <a:lumOff val="90000"/>
            </a:schemeClr>
          </a:solidFill>
        </p:spPr>
        <p:txBody>
          <a:bodyPr wrap="square" rtlCol="0">
            <a:spAutoFit/>
          </a:bodyPr>
          <a:lstStyle/>
          <a:p>
            <a:pPr algn="ctr"/>
            <a:r>
              <a:rPr lang="en-US" sz="1000">
                <a:solidFill>
                  <a:schemeClr val="tx1"/>
                </a:solidFill>
              </a:rPr>
              <a:t>Traffic is encrypted and tunneled from the edge to the destination CDC using SNP tunnels</a:t>
            </a:r>
          </a:p>
        </p:txBody>
      </p:sp>
      <p:sp>
        <p:nvSpPr>
          <p:cNvPr id="73" name="Rounded Rectangle 72">
            <a:extLst>
              <a:ext uri="{FF2B5EF4-FFF2-40B4-BE49-F238E27FC236}">
                <a16:creationId xmlns:a16="http://schemas.microsoft.com/office/drawing/2014/main" id="{4583DF42-5137-6E9C-04E1-B434783F6ECB}"/>
              </a:ext>
            </a:extLst>
          </p:cNvPr>
          <p:cNvSpPr/>
          <p:nvPr/>
        </p:nvSpPr>
        <p:spPr>
          <a:xfrm>
            <a:off x="9615346" y="4978585"/>
            <a:ext cx="1011527" cy="559356"/>
          </a:xfrm>
          <a:prstGeom prst="roundRect">
            <a:avLst>
              <a:gd name="adj" fmla="val 3107"/>
            </a:avLst>
          </a:prstGeom>
          <a:solidFill>
            <a:schemeClr val="tx2">
              <a:lumMod val="10000"/>
              <a:lumOff val="90000"/>
            </a:schemeClr>
          </a:solidFill>
        </p:spPr>
        <p:txBody>
          <a:bodyPr wrap="square" rtlCol="0">
            <a:spAutoFit/>
          </a:bodyPr>
          <a:lstStyle/>
          <a:p>
            <a:pPr algn="ctr"/>
            <a:r>
              <a:rPr lang="en-US" sz="1000">
                <a:solidFill>
                  <a:schemeClr val="tx1"/>
                </a:solidFill>
              </a:rPr>
              <a:t>Top tier ISP-grade firewall security</a:t>
            </a:r>
          </a:p>
        </p:txBody>
      </p:sp>
      <p:sp>
        <p:nvSpPr>
          <p:cNvPr id="75" name="Right Arrow 74">
            <a:extLst>
              <a:ext uri="{FF2B5EF4-FFF2-40B4-BE49-F238E27FC236}">
                <a16:creationId xmlns:a16="http://schemas.microsoft.com/office/drawing/2014/main" id="{60BD8956-CFF8-2BA7-2FBD-398C7FF576EA}"/>
              </a:ext>
            </a:extLst>
          </p:cNvPr>
          <p:cNvSpPr/>
          <p:nvPr/>
        </p:nvSpPr>
        <p:spPr>
          <a:xfrm rot="16200000" flipH="1">
            <a:off x="4621261" y="3044236"/>
            <a:ext cx="265325" cy="39734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cxnSp>
        <p:nvCxnSpPr>
          <p:cNvPr id="80" name="Straight Arrow Connector 79">
            <a:extLst>
              <a:ext uri="{FF2B5EF4-FFF2-40B4-BE49-F238E27FC236}">
                <a16:creationId xmlns:a16="http://schemas.microsoft.com/office/drawing/2014/main" id="{07FDFDEA-BBB3-2294-11BD-D6CF080C8DC0}"/>
              </a:ext>
            </a:extLst>
          </p:cNvPr>
          <p:cNvCxnSpPr>
            <a:cxnSpLocks/>
            <a:stCxn id="56" idx="0"/>
            <a:endCxn id="54" idx="2"/>
          </p:cNvCxnSpPr>
          <p:nvPr/>
        </p:nvCxnSpPr>
        <p:spPr>
          <a:xfrm flipV="1">
            <a:off x="5370488" y="3999882"/>
            <a:ext cx="338433" cy="669762"/>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Graphic 39">
            <a:extLst>
              <a:ext uri="{FF2B5EF4-FFF2-40B4-BE49-F238E27FC236}">
                <a16:creationId xmlns:a16="http://schemas.microsoft.com/office/drawing/2014/main" id="{8438821D-C727-7106-7E0D-FFA359991F6B}"/>
              </a:ext>
            </a:extLst>
          </p:cNvPr>
          <p:cNvPicPr>
            <a:picLocks noChangeAspect="1"/>
          </p:cNvPicPr>
          <p:nvPr/>
        </p:nvPicPr>
        <p:blipFill>
          <a:blip r:embed="rId5"/>
          <a:srcRect/>
          <a:stretch/>
        </p:blipFill>
        <p:spPr>
          <a:xfrm>
            <a:off x="8076707" y="3505200"/>
            <a:ext cx="408125" cy="225771"/>
          </a:xfrm>
          <a:prstGeom prst="rect">
            <a:avLst/>
          </a:prstGeom>
        </p:spPr>
      </p:pic>
    </p:spTree>
    <p:extLst>
      <p:ext uri="{BB962C8B-B14F-4D97-AF65-F5344CB8AC3E}">
        <p14:creationId xmlns:p14="http://schemas.microsoft.com/office/powerpoint/2010/main" val="1130381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1CFC1-492D-FA9F-5ED4-A8A433DFB143}"/>
              </a:ext>
            </a:extLst>
          </p:cNvPr>
          <p:cNvSpPr>
            <a:spLocks noGrp="1"/>
          </p:cNvSpPr>
          <p:nvPr>
            <p:ph type="title"/>
          </p:nvPr>
        </p:nvSpPr>
        <p:spPr/>
        <p:txBody>
          <a:bodyPr/>
          <a:lstStyle/>
          <a:p>
            <a:r>
              <a:rPr lang="en-US" sz="3000" err="1"/>
              <a:t>Inmarsat.com</a:t>
            </a:r>
            <a:r>
              <a:rPr lang="en-US" sz="3000"/>
              <a:t>/NexusWave</a:t>
            </a:r>
          </a:p>
        </p:txBody>
      </p:sp>
    </p:spTree>
    <p:extLst>
      <p:ext uri="{BB962C8B-B14F-4D97-AF65-F5344CB8AC3E}">
        <p14:creationId xmlns:p14="http://schemas.microsoft.com/office/powerpoint/2010/main" val="2020073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5F1D86-7563-EE0A-9558-94D94C58C97F}"/>
              </a:ext>
            </a:extLst>
          </p:cNvPr>
          <p:cNvSpPr>
            <a:spLocks noGrp="1"/>
          </p:cNvSpPr>
          <p:nvPr>
            <p:ph sz="quarter" idx="12"/>
          </p:nvPr>
        </p:nvSpPr>
        <p:spPr>
          <a:xfrm>
            <a:off x="660400" y="1317625"/>
            <a:ext cx="6515100" cy="4854575"/>
          </a:xfrm>
        </p:spPr>
        <p:txBody>
          <a:bodyPr>
            <a:noAutofit/>
          </a:bodyPr>
          <a:lstStyle/>
          <a:p>
            <a:pPr>
              <a:spcBef>
                <a:spcPts val="0"/>
              </a:spcBef>
            </a:pPr>
            <a:r>
              <a:rPr lang="en-US"/>
              <a:t>NexusWave is underpinned by </a:t>
            </a:r>
            <a:r>
              <a:rPr lang="en-GB" sz="1800" kern="100">
                <a:effectLst/>
                <a:latin typeface="Arial" panose="020B0604020202020204" pitchFamily="34" charset="0"/>
                <a:ea typeface="Arial" panose="020B0604020202020204" pitchFamily="34" charset="0"/>
                <a:cs typeface="Times New Roman" panose="02020603050405020304" pitchFamily="18" charset="0"/>
              </a:rPr>
              <a:t>SD-WAN technology providing seamless network bonding</a:t>
            </a:r>
          </a:p>
          <a:p>
            <a:pPr>
              <a:spcBef>
                <a:spcPts val="0"/>
              </a:spcBef>
            </a:pPr>
            <a:r>
              <a:rPr lang="en-GB"/>
              <a:t>The unique application of SD-WAN technology aggregates available capacity from GX Ka-band, LEO, LTE and L-band network underlays to maximise throughput and enable ‘always-on’ connectivity</a:t>
            </a:r>
          </a:p>
          <a:p>
            <a:pPr>
              <a:spcBef>
                <a:spcPts val="0"/>
              </a:spcBef>
            </a:pPr>
            <a:r>
              <a:rPr lang="en-GB"/>
              <a:t>TCP connections are maintained and accelerated regardless of underlay availability and performance </a:t>
            </a:r>
          </a:p>
          <a:p>
            <a:pPr>
              <a:spcBef>
                <a:spcPts val="0"/>
              </a:spcBef>
            </a:pPr>
            <a:r>
              <a:rPr lang="en-GB"/>
              <a:t>Traffic scheduling is handled by Smart Networking Protocol (SNP) – a proprietary transmission protocol, facilitating packet-by-packet intelligence &amp; control, and mobility, providing optimised use of network underlays under changing link conditions</a:t>
            </a:r>
          </a:p>
          <a:p>
            <a:pPr>
              <a:spcBef>
                <a:spcPts val="0"/>
              </a:spcBef>
            </a:pPr>
            <a:r>
              <a:rPr lang="en-GB"/>
              <a:t>The result is a single, fast, bonded network with increased download and upload speed</a:t>
            </a:r>
            <a:endParaRPr lang="en-US"/>
          </a:p>
        </p:txBody>
      </p:sp>
      <p:sp>
        <p:nvSpPr>
          <p:cNvPr id="3" name="Slide Number Placeholder 2">
            <a:extLst>
              <a:ext uri="{FF2B5EF4-FFF2-40B4-BE49-F238E27FC236}">
                <a16:creationId xmlns:a16="http://schemas.microsoft.com/office/drawing/2014/main" id="{D3947674-2AC7-15C9-C0FC-7B00B04D3D9F}"/>
              </a:ext>
            </a:extLst>
          </p:cNvPr>
          <p:cNvSpPr>
            <a:spLocks noGrp="1"/>
          </p:cNvSpPr>
          <p:nvPr>
            <p:ph type="sldNum" sz="quarter" idx="14"/>
          </p:nvPr>
        </p:nvSpPr>
        <p:spPr/>
        <p:txBody>
          <a:bodyPr/>
          <a:lstStyle/>
          <a:p>
            <a:fld id="{9D269874-3913-3E4A-9285-BA6A0CAD74F5}" type="slidenum">
              <a:rPr lang="en-US" smtClean="0"/>
              <a:pPr/>
              <a:t>2</a:t>
            </a:fld>
            <a:endParaRPr lang="en-US"/>
          </a:p>
        </p:txBody>
      </p:sp>
      <p:sp>
        <p:nvSpPr>
          <p:cNvPr id="4" name="Title 3">
            <a:extLst>
              <a:ext uri="{FF2B5EF4-FFF2-40B4-BE49-F238E27FC236}">
                <a16:creationId xmlns:a16="http://schemas.microsoft.com/office/drawing/2014/main" id="{C6659747-E9E1-C0FF-B7BD-233322E51FFA}"/>
              </a:ext>
            </a:extLst>
          </p:cNvPr>
          <p:cNvSpPr>
            <a:spLocks noGrp="1"/>
          </p:cNvSpPr>
          <p:nvPr>
            <p:ph type="title"/>
          </p:nvPr>
        </p:nvSpPr>
        <p:spPr/>
        <p:txBody>
          <a:bodyPr/>
          <a:lstStyle/>
          <a:p>
            <a:r>
              <a:rPr lang="en-US"/>
              <a:t>Unique SD-WAN technology</a:t>
            </a:r>
          </a:p>
        </p:txBody>
      </p:sp>
      <p:sp>
        <p:nvSpPr>
          <p:cNvPr id="5" name="Rounded Rectangle 4">
            <a:extLst>
              <a:ext uri="{FF2B5EF4-FFF2-40B4-BE49-F238E27FC236}">
                <a16:creationId xmlns:a16="http://schemas.microsoft.com/office/drawing/2014/main" id="{BB80DC3F-A458-549A-E5F6-2127E13867DD}"/>
              </a:ext>
            </a:extLst>
          </p:cNvPr>
          <p:cNvSpPr/>
          <p:nvPr/>
        </p:nvSpPr>
        <p:spPr>
          <a:xfrm>
            <a:off x="8360228" y="1839229"/>
            <a:ext cx="3518800" cy="6548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a:solidFill>
                  <a:schemeClr val="bg1"/>
                </a:solidFill>
                <a:latin typeface="+mj-lt"/>
              </a:rPr>
              <a:t>Security</a:t>
            </a:r>
          </a:p>
        </p:txBody>
      </p:sp>
      <p:sp>
        <p:nvSpPr>
          <p:cNvPr id="8" name="Rounded Rectangle 7">
            <a:extLst>
              <a:ext uri="{FF2B5EF4-FFF2-40B4-BE49-F238E27FC236}">
                <a16:creationId xmlns:a16="http://schemas.microsoft.com/office/drawing/2014/main" id="{851602FE-1551-C1E3-C573-3DF1899E4836}"/>
              </a:ext>
            </a:extLst>
          </p:cNvPr>
          <p:cNvSpPr/>
          <p:nvPr/>
        </p:nvSpPr>
        <p:spPr>
          <a:xfrm>
            <a:off x="8360228" y="1039315"/>
            <a:ext cx="3518800" cy="6548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a:solidFill>
                  <a:schemeClr val="bg1"/>
                </a:solidFill>
                <a:latin typeface="+mj-lt"/>
              </a:rPr>
              <a:t>Centralized network orchestration</a:t>
            </a:r>
          </a:p>
        </p:txBody>
      </p:sp>
      <p:sp>
        <p:nvSpPr>
          <p:cNvPr id="9" name="Rounded Rectangle 8">
            <a:extLst>
              <a:ext uri="{FF2B5EF4-FFF2-40B4-BE49-F238E27FC236}">
                <a16:creationId xmlns:a16="http://schemas.microsoft.com/office/drawing/2014/main" id="{81E743B7-728B-0E0A-D9A7-68EA8B51D5AD}"/>
              </a:ext>
            </a:extLst>
          </p:cNvPr>
          <p:cNvSpPr/>
          <p:nvPr/>
        </p:nvSpPr>
        <p:spPr>
          <a:xfrm>
            <a:off x="8360228" y="2646496"/>
            <a:ext cx="3518800" cy="6548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a:solidFill>
                  <a:schemeClr val="bg1"/>
                </a:solidFill>
                <a:latin typeface="+mj-lt"/>
              </a:rPr>
              <a:t>Network visibility</a:t>
            </a:r>
          </a:p>
        </p:txBody>
      </p:sp>
      <p:sp>
        <p:nvSpPr>
          <p:cNvPr id="10" name="Rounded Rectangle 9">
            <a:extLst>
              <a:ext uri="{FF2B5EF4-FFF2-40B4-BE49-F238E27FC236}">
                <a16:creationId xmlns:a16="http://schemas.microsoft.com/office/drawing/2014/main" id="{9A393583-FE1C-0027-271F-42C0E019632A}"/>
              </a:ext>
            </a:extLst>
          </p:cNvPr>
          <p:cNvSpPr/>
          <p:nvPr/>
        </p:nvSpPr>
        <p:spPr>
          <a:xfrm>
            <a:off x="8360228" y="3447896"/>
            <a:ext cx="3518800" cy="6548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2">
              <a:spcAft>
                <a:spcPts val="600"/>
              </a:spcAft>
              <a:buClr>
                <a:schemeClr val="accent1"/>
              </a:buClr>
              <a:buSzPct val="120000"/>
              <a:buFont typeface="Verdana" panose="020B0604030504040204" pitchFamily="34" charset="0"/>
              <a:buChar char="›"/>
            </a:pPr>
            <a:r>
              <a:rPr lang="en-US" sz="1700" b="1">
                <a:latin typeface="+mj-lt"/>
              </a:rPr>
              <a:t>Improved performance for optimal end user experience</a:t>
            </a:r>
          </a:p>
        </p:txBody>
      </p:sp>
      <p:sp>
        <p:nvSpPr>
          <p:cNvPr id="12" name="Rounded Rectangle 11">
            <a:extLst>
              <a:ext uri="{FF2B5EF4-FFF2-40B4-BE49-F238E27FC236}">
                <a16:creationId xmlns:a16="http://schemas.microsoft.com/office/drawing/2014/main" id="{C848CF74-9368-5EDA-4873-2593BA892DCB}"/>
              </a:ext>
            </a:extLst>
          </p:cNvPr>
          <p:cNvSpPr/>
          <p:nvPr/>
        </p:nvSpPr>
        <p:spPr>
          <a:xfrm>
            <a:off x="8360228" y="5044194"/>
            <a:ext cx="3518800" cy="6548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a:solidFill>
                  <a:schemeClr val="bg1"/>
                </a:solidFill>
                <a:latin typeface="+mj-lt"/>
              </a:rPr>
              <a:t>Scalability</a:t>
            </a:r>
          </a:p>
        </p:txBody>
      </p:sp>
      <p:sp>
        <p:nvSpPr>
          <p:cNvPr id="13" name="Rounded Rectangle 12">
            <a:extLst>
              <a:ext uri="{FF2B5EF4-FFF2-40B4-BE49-F238E27FC236}">
                <a16:creationId xmlns:a16="http://schemas.microsoft.com/office/drawing/2014/main" id="{6FD1BEC1-0CEE-E00E-64E9-81323437A469}"/>
              </a:ext>
            </a:extLst>
          </p:cNvPr>
          <p:cNvSpPr/>
          <p:nvPr/>
        </p:nvSpPr>
        <p:spPr>
          <a:xfrm>
            <a:off x="8360228" y="5844767"/>
            <a:ext cx="3518800" cy="6548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a:solidFill>
                  <a:schemeClr val="bg1"/>
                </a:solidFill>
                <a:latin typeface="+mj-lt"/>
              </a:rPr>
              <a:t>Flexibility</a:t>
            </a:r>
          </a:p>
        </p:txBody>
      </p:sp>
      <p:sp>
        <p:nvSpPr>
          <p:cNvPr id="6" name="Rounded Rectangle 5">
            <a:extLst>
              <a:ext uri="{FF2B5EF4-FFF2-40B4-BE49-F238E27FC236}">
                <a16:creationId xmlns:a16="http://schemas.microsoft.com/office/drawing/2014/main" id="{C652CDB9-4801-6E25-CC82-2F331EA35EDC}"/>
              </a:ext>
            </a:extLst>
          </p:cNvPr>
          <p:cNvSpPr/>
          <p:nvPr/>
        </p:nvSpPr>
        <p:spPr>
          <a:xfrm>
            <a:off x="8360228" y="4253165"/>
            <a:ext cx="3518800" cy="6548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a:solidFill>
                  <a:schemeClr val="bg1"/>
                </a:solidFill>
                <a:latin typeface="+mj-lt"/>
              </a:rPr>
              <a:t>Always-on connectivity</a:t>
            </a:r>
          </a:p>
        </p:txBody>
      </p:sp>
    </p:spTree>
    <p:extLst>
      <p:ext uri="{BB962C8B-B14F-4D97-AF65-F5344CB8AC3E}">
        <p14:creationId xmlns:p14="http://schemas.microsoft.com/office/powerpoint/2010/main" val="3844503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5913801A-ADBD-CCFD-3216-25CC031CC43D}"/>
              </a:ext>
            </a:extLst>
          </p:cNvPr>
          <p:cNvSpPr/>
          <p:nvPr/>
        </p:nvSpPr>
        <p:spPr>
          <a:xfrm>
            <a:off x="388800" y="1152000"/>
            <a:ext cx="11422800" cy="5112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endParaRPr lang="en-US" b="1">
              <a:solidFill>
                <a:schemeClr val="bg1"/>
              </a:solidFill>
              <a:latin typeface="+mj-lt"/>
            </a:endParaRPr>
          </a:p>
        </p:txBody>
      </p:sp>
      <p:sp>
        <p:nvSpPr>
          <p:cNvPr id="4" name="Title 3">
            <a:extLst>
              <a:ext uri="{FF2B5EF4-FFF2-40B4-BE49-F238E27FC236}">
                <a16:creationId xmlns:a16="http://schemas.microsoft.com/office/drawing/2014/main" id="{F47E04F2-F65D-C396-190F-DE975EB68892}"/>
              </a:ext>
            </a:extLst>
          </p:cNvPr>
          <p:cNvSpPr>
            <a:spLocks noGrp="1"/>
          </p:cNvSpPr>
          <p:nvPr>
            <p:ph type="title"/>
          </p:nvPr>
        </p:nvSpPr>
        <p:spPr/>
        <p:txBody>
          <a:bodyPr/>
          <a:lstStyle/>
          <a:p>
            <a:r>
              <a:rPr lang="en-US"/>
              <a:t>End-2-End architecture</a:t>
            </a:r>
          </a:p>
        </p:txBody>
      </p:sp>
      <p:sp>
        <p:nvSpPr>
          <p:cNvPr id="3" name="Slide Number Placeholder 2">
            <a:extLst>
              <a:ext uri="{FF2B5EF4-FFF2-40B4-BE49-F238E27FC236}">
                <a16:creationId xmlns:a16="http://schemas.microsoft.com/office/drawing/2014/main" id="{16C1A1C2-56A4-F0A8-5D76-5E4E8F93E766}"/>
              </a:ext>
            </a:extLst>
          </p:cNvPr>
          <p:cNvSpPr>
            <a:spLocks noGrp="1"/>
          </p:cNvSpPr>
          <p:nvPr>
            <p:ph type="sldNum" sz="quarter" idx="11"/>
          </p:nvPr>
        </p:nvSpPr>
        <p:spPr/>
        <p:txBody>
          <a:bodyPr/>
          <a:lstStyle/>
          <a:p>
            <a:fld id="{9D269874-3913-3E4A-9285-BA6A0CAD74F5}" type="slidenum">
              <a:rPr lang="en-US" smtClean="0"/>
              <a:pPr/>
              <a:t>3</a:t>
            </a:fld>
            <a:endParaRPr lang="en-US"/>
          </a:p>
        </p:txBody>
      </p:sp>
      <p:sp>
        <p:nvSpPr>
          <p:cNvPr id="7" name="Rounded Rectangle 6">
            <a:extLst>
              <a:ext uri="{FF2B5EF4-FFF2-40B4-BE49-F238E27FC236}">
                <a16:creationId xmlns:a16="http://schemas.microsoft.com/office/drawing/2014/main" id="{765771DF-425E-5430-F5B5-113A935502A7}"/>
              </a:ext>
            </a:extLst>
          </p:cNvPr>
          <p:cNvSpPr/>
          <p:nvPr/>
        </p:nvSpPr>
        <p:spPr>
          <a:xfrm>
            <a:off x="894317" y="2062395"/>
            <a:ext cx="4512334" cy="2823029"/>
          </a:xfrm>
          <a:prstGeom prst="roundRect">
            <a:avLst>
              <a:gd name="adj" fmla="val 3107"/>
            </a:avLst>
          </a:prstGeom>
          <a:noFill/>
          <a:ln w="952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schemeClr val="accent4">
                    <a:lumMod val="90000"/>
                    <a:lumOff val="10000"/>
                  </a:schemeClr>
                </a:solidFill>
                <a:effectLst/>
                <a:uLnTx/>
                <a:uFillTx/>
                <a:latin typeface="Arial"/>
                <a:ea typeface="+mn-ea"/>
                <a:cs typeface="+mn-cs"/>
              </a:rPr>
              <a:t>VESSEL</a:t>
            </a:r>
          </a:p>
        </p:txBody>
      </p:sp>
      <p:sp>
        <p:nvSpPr>
          <p:cNvPr id="8" name="Rounded Rectangle 7">
            <a:extLst>
              <a:ext uri="{FF2B5EF4-FFF2-40B4-BE49-F238E27FC236}">
                <a16:creationId xmlns:a16="http://schemas.microsoft.com/office/drawing/2014/main" id="{BDA168E4-70D8-C7C9-62C1-56B0B3932209}"/>
              </a:ext>
            </a:extLst>
          </p:cNvPr>
          <p:cNvSpPr/>
          <p:nvPr/>
        </p:nvSpPr>
        <p:spPr>
          <a:xfrm>
            <a:off x="6752536" y="2062395"/>
            <a:ext cx="4381610" cy="2823029"/>
          </a:xfrm>
          <a:prstGeom prst="roundRect">
            <a:avLst>
              <a:gd name="adj" fmla="val 3107"/>
            </a:avLst>
          </a:prstGeom>
          <a:noFill/>
          <a:ln w="952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schemeClr val="accent4">
                    <a:lumMod val="90000"/>
                    <a:lumOff val="10000"/>
                  </a:schemeClr>
                </a:solidFill>
                <a:effectLst/>
                <a:uLnTx/>
                <a:uFillTx/>
                <a:latin typeface="Arial"/>
                <a:ea typeface="+mn-ea"/>
                <a:cs typeface="+mn-cs"/>
              </a:rPr>
              <a:t>SHORE</a:t>
            </a:r>
          </a:p>
        </p:txBody>
      </p:sp>
      <p:sp>
        <p:nvSpPr>
          <p:cNvPr id="9" name="Slide Number Placeholder 3">
            <a:extLst>
              <a:ext uri="{FF2B5EF4-FFF2-40B4-BE49-F238E27FC236}">
                <a16:creationId xmlns:a16="http://schemas.microsoft.com/office/drawing/2014/main" id="{093A4DC4-A315-76C9-D046-203165003633}"/>
              </a:ext>
            </a:extLst>
          </p:cNvPr>
          <p:cNvSpPr txBox="1">
            <a:spLocks/>
          </p:cNvSpPr>
          <p:nvPr/>
        </p:nvSpPr>
        <p:spPr>
          <a:xfrm>
            <a:off x="11044855" y="6485397"/>
            <a:ext cx="585979" cy="2011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9D269874-3913-3E4A-9285-BA6A0CAD74F5}" type="slidenum">
              <a:rPr lang="en-US" sz="800" smtClean="0">
                <a:solidFill>
                  <a:srgbClr val="C8C8C8"/>
                </a:solidFill>
                <a:latin typeface="Arial"/>
              </a:rPr>
              <a:pPr algn="r">
                <a:defRPr/>
              </a:pPr>
              <a:t>3</a:t>
            </a:fld>
            <a:endParaRPr lang="en-US" sz="800">
              <a:solidFill>
                <a:srgbClr val="C8C8C8"/>
              </a:solidFill>
              <a:latin typeface="Arial"/>
            </a:endParaRPr>
          </a:p>
        </p:txBody>
      </p:sp>
      <p:sp>
        <p:nvSpPr>
          <p:cNvPr id="10" name="Rounded Rectangle 9">
            <a:extLst>
              <a:ext uri="{FF2B5EF4-FFF2-40B4-BE49-F238E27FC236}">
                <a16:creationId xmlns:a16="http://schemas.microsoft.com/office/drawing/2014/main" id="{0D1C2C28-3365-146B-7548-1358567DE9F5}"/>
              </a:ext>
            </a:extLst>
          </p:cNvPr>
          <p:cNvSpPr/>
          <p:nvPr/>
        </p:nvSpPr>
        <p:spPr>
          <a:xfrm>
            <a:off x="1083280" y="2278830"/>
            <a:ext cx="1776453" cy="2306718"/>
          </a:xfrm>
          <a:prstGeom prst="roundRect">
            <a:avLst>
              <a:gd name="adj" fmla="val 3728"/>
            </a:avLst>
          </a:prstGeom>
          <a:noFill/>
          <a:ln w="952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a:ln>
                  <a:noFill/>
                </a:ln>
                <a:solidFill>
                  <a:srgbClr val="202E39"/>
                </a:solidFill>
                <a:effectLst/>
                <a:uLnTx/>
                <a:uFillTx/>
                <a:latin typeface="Arial"/>
                <a:ea typeface="+mn-ea"/>
                <a:cs typeface="+mn-cs"/>
              </a:rPr>
              <a:t>CUSTOMER TRAFFIC</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1" i="1">
                <a:solidFill>
                  <a:srgbClr val="202E39"/>
                </a:solidFill>
                <a:latin typeface="Arial"/>
              </a:rPr>
              <a:t>Overlays</a:t>
            </a:r>
            <a:endParaRPr kumimoji="0" lang="en-US" sz="800" b="1" i="1" u="none" strike="noStrike" kern="1200" cap="none" spc="0" normalizeH="0" baseline="0" noProof="0">
              <a:ln>
                <a:noFill/>
              </a:ln>
              <a:solidFill>
                <a:srgbClr val="202E3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9F0A7087-C70F-FD2F-8E68-E9C0EB988A59}"/>
              </a:ext>
            </a:extLst>
          </p:cNvPr>
          <p:cNvSpPr/>
          <p:nvPr/>
        </p:nvSpPr>
        <p:spPr>
          <a:xfrm>
            <a:off x="3044894" y="2516826"/>
            <a:ext cx="1212328" cy="1345117"/>
          </a:xfrm>
          <a:prstGeom prst="rect">
            <a:avLst/>
          </a:prstGeom>
          <a:solidFill>
            <a:schemeClr val="tx2">
              <a:lumMod val="10000"/>
              <a:lumOff val="90000"/>
            </a:schemeClr>
          </a:solid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02E39"/>
                </a:solidFill>
                <a:effectLst/>
                <a:uLnTx/>
                <a:uFillTx/>
                <a:latin typeface="Arial"/>
                <a:ea typeface="+mn-ea"/>
                <a:cs typeface="+mn-cs"/>
              </a:rPr>
              <a:t>Fleet Edge Retail</a:t>
            </a:r>
          </a:p>
        </p:txBody>
      </p:sp>
      <p:graphicFrame>
        <p:nvGraphicFramePr>
          <p:cNvPr id="12" name="Table 11">
            <a:extLst>
              <a:ext uri="{FF2B5EF4-FFF2-40B4-BE49-F238E27FC236}">
                <a16:creationId xmlns:a16="http://schemas.microsoft.com/office/drawing/2014/main" id="{5164A270-3485-2096-7322-EA3257D44DC0}"/>
              </a:ext>
            </a:extLst>
          </p:cNvPr>
          <p:cNvGraphicFramePr>
            <a:graphicFrameLocks noGrp="1"/>
          </p:cNvGraphicFramePr>
          <p:nvPr>
            <p:extLst>
              <p:ext uri="{D42A27DB-BD31-4B8C-83A1-F6EECF244321}">
                <p14:modId xmlns:p14="http://schemas.microsoft.com/office/powerpoint/2010/main" val="4114408647"/>
              </p:ext>
            </p:extLst>
          </p:nvPr>
        </p:nvGraphicFramePr>
        <p:xfrm>
          <a:off x="1605186" y="2499112"/>
          <a:ext cx="767110" cy="1708728"/>
        </p:xfrm>
        <a:graphic>
          <a:graphicData uri="http://schemas.openxmlformats.org/drawingml/2006/table">
            <a:tbl>
              <a:tblPr>
                <a:tableStyleId>{5C22544A-7EE6-4342-B048-85BDC9FD1C3A}</a:tableStyleId>
              </a:tblPr>
              <a:tblGrid>
                <a:gridCol w="767110">
                  <a:extLst>
                    <a:ext uri="{9D8B030D-6E8A-4147-A177-3AD203B41FA5}">
                      <a16:colId xmlns:a16="http://schemas.microsoft.com/office/drawing/2014/main" val="426393206"/>
                    </a:ext>
                  </a:extLst>
                </a:gridCol>
              </a:tblGrid>
              <a:tr h="558664">
                <a:tc>
                  <a:txBody>
                    <a:bodyPr/>
                    <a:lstStyle/>
                    <a:p>
                      <a:pPr algn="ctr"/>
                      <a:r>
                        <a:rPr lang="en-US" sz="800" b="1">
                          <a:solidFill>
                            <a:schemeClr val="bg1"/>
                          </a:solidFill>
                        </a:rPr>
                        <a:t>Corporate</a:t>
                      </a:r>
                    </a:p>
                    <a:p>
                      <a:pPr algn="ctr"/>
                      <a:r>
                        <a:rPr lang="en-US" sz="800" b="1">
                          <a:solidFill>
                            <a:schemeClr val="bg1"/>
                          </a:solidFill>
                        </a:rPr>
                        <a:t>LAN</a:t>
                      </a:r>
                    </a:p>
                  </a:txBody>
                  <a:tcPr anchor="ctr">
                    <a:lnL w="571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325781509"/>
                  </a:ext>
                </a:extLst>
              </a:tr>
              <a:tr h="571989">
                <a:tc>
                  <a:txBody>
                    <a:bodyPr/>
                    <a:lstStyle/>
                    <a:p>
                      <a:pPr algn="ctr"/>
                      <a:r>
                        <a:rPr lang="en-US" sz="800" b="1">
                          <a:solidFill>
                            <a:schemeClr val="bg1"/>
                          </a:solidFill>
                        </a:rPr>
                        <a:t>Operational Traffic</a:t>
                      </a:r>
                    </a:p>
                    <a:p>
                      <a:pPr algn="ctr"/>
                      <a:r>
                        <a:rPr lang="en-US" sz="800" b="1">
                          <a:solidFill>
                            <a:schemeClr val="bg1"/>
                          </a:solidFill>
                        </a:rPr>
                        <a:t>(OT) LAN</a:t>
                      </a:r>
                    </a:p>
                  </a:txBody>
                  <a:tcPr anchor="ctr">
                    <a:lnL w="571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275826864"/>
                  </a:ext>
                </a:extLst>
              </a:tr>
              <a:tr h="578075">
                <a:tc>
                  <a:txBody>
                    <a:bodyPr/>
                    <a:lstStyle/>
                    <a:p>
                      <a:pPr algn="ctr"/>
                      <a:r>
                        <a:rPr lang="en-US" sz="800" b="1">
                          <a:solidFill>
                            <a:schemeClr val="bg1"/>
                          </a:solidFill>
                        </a:rPr>
                        <a:t>Crew</a:t>
                      </a:r>
                    </a:p>
                    <a:p>
                      <a:pPr algn="ctr"/>
                      <a:r>
                        <a:rPr lang="en-US" sz="800" b="1">
                          <a:solidFill>
                            <a:schemeClr val="bg1"/>
                          </a:solidFill>
                        </a:rPr>
                        <a:t>LAN</a:t>
                      </a:r>
                    </a:p>
                  </a:txBody>
                  <a:tcPr anchor="ctr">
                    <a:lnL w="571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723127557"/>
                  </a:ext>
                </a:extLst>
              </a:tr>
            </a:tbl>
          </a:graphicData>
        </a:graphic>
      </p:graphicFrame>
      <p:grpSp>
        <p:nvGrpSpPr>
          <p:cNvPr id="13" name="Group 12">
            <a:extLst>
              <a:ext uri="{FF2B5EF4-FFF2-40B4-BE49-F238E27FC236}">
                <a16:creationId xmlns:a16="http://schemas.microsoft.com/office/drawing/2014/main" id="{6C77E4EF-8E87-9D69-A020-3C6414DBE990}"/>
              </a:ext>
            </a:extLst>
          </p:cNvPr>
          <p:cNvGrpSpPr/>
          <p:nvPr/>
        </p:nvGrpSpPr>
        <p:grpSpPr>
          <a:xfrm>
            <a:off x="2357937" y="2526062"/>
            <a:ext cx="378523" cy="1655230"/>
            <a:chOff x="4615122" y="3623710"/>
            <a:chExt cx="378523" cy="1678230"/>
          </a:xfrm>
        </p:grpSpPr>
        <p:sp>
          <p:nvSpPr>
            <p:cNvPr id="14" name="Trapezium 13">
              <a:extLst>
                <a:ext uri="{FF2B5EF4-FFF2-40B4-BE49-F238E27FC236}">
                  <a16:creationId xmlns:a16="http://schemas.microsoft.com/office/drawing/2014/main" id="{5E8CCBA7-F9A8-BE8C-9923-64D1E48FA3C8}"/>
                </a:ext>
              </a:extLst>
            </p:cNvPr>
            <p:cNvSpPr/>
            <p:nvPr/>
          </p:nvSpPr>
          <p:spPr>
            <a:xfrm rot="5400000">
              <a:off x="4546538" y="4263964"/>
              <a:ext cx="514633" cy="375348"/>
            </a:xfrm>
            <a:prstGeom prst="trapezoid">
              <a:avLst>
                <a:gd name="adj" fmla="val 594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5" name="Trapezium 34">
              <a:extLst>
                <a:ext uri="{FF2B5EF4-FFF2-40B4-BE49-F238E27FC236}">
                  <a16:creationId xmlns:a16="http://schemas.microsoft.com/office/drawing/2014/main" id="{113C40B8-1C17-4C7F-E9F8-A6ECC46D1D2B}"/>
                </a:ext>
              </a:extLst>
            </p:cNvPr>
            <p:cNvSpPr/>
            <p:nvPr/>
          </p:nvSpPr>
          <p:spPr>
            <a:xfrm rot="5400000">
              <a:off x="4399650" y="4709007"/>
              <a:ext cx="810519" cy="375348"/>
            </a:xfrm>
            <a:custGeom>
              <a:avLst/>
              <a:gdLst>
                <a:gd name="connsiteX0" fmla="*/ 0 w 511629"/>
                <a:gd name="connsiteY0" fmla="*/ 774357 h 774357"/>
                <a:gd name="connsiteX1" fmla="*/ 200477 w 511629"/>
                <a:gd name="connsiteY1" fmla="*/ 0 h 774357"/>
                <a:gd name="connsiteX2" fmla="*/ 311152 w 511629"/>
                <a:gd name="connsiteY2" fmla="*/ 0 h 774357"/>
                <a:gd name="connsiteX3" fmla="*/ 511629 w 511629"/>
                <a:gd name="connsiteY3" fmla="*/ 774357 h 774357"/>
                <a:gd name="connsiteX4" fmla="*/ 0 w 511629"/>
                <a:gd name="connsiteY4" fmla="*/ 774357 h 774357"/>
                <a:gd name="connsiteX0" fmla="*/ 231323 w 742952"/>
                <a:gd name="connsiteY0" fmla="*/ 774357 h 774357"/>
                <a:gd name="connsiteX1" fmla="*/ 0 w 742952"/>
                <a:gd name="connsiteY1" fmla="*/ 0 h 774357"/>
                <a:gd name="connsiteX2" fmla="*/ 542475 w 742952"/>
                <a:gd name="connsiteY2" fmla="*/ 0 h 774357"/>
                <a:gd name="connsiteX3" fmla="*/ 742952 w 742952"/>
                <a:gd name="connsiteY3" fmla="*/ 774357 h 774357"/>
                <a:gd name="connsiteX4" fmla="*/ 231323 w 742952"/>
                <a:gd name="connsiteY4" fmla="*/ 774357 h 774357"/>
                <a:gd name="connsiteX0" fmla="*/ 231323 w 742952"/>
                <a:gd name="connsiteY0" fmla="*/ 774357 h 774357"/>
                <a:gd name="connsiteX1" fmla="*/ 0 w 742952"/>
                <a:gd name="connsiteY1" fmla="*/ 0 h 774357"/>
                <a:gd name="connsiteX2" fmla="*/ 99793 w 742952"/>
                <a:gd name="connsiteY2" fmla="*/ 3628 h 774357"/>
                <a:gd name="connsiteX3" fmla="*/ 742952 w 742952"/>
                <a:gd name="connsiteY3" fmla="*/ 774357 h 774357"/>
                <a:gd name="connsiteX4" fmla="*/ 231323 w 742952"/>
                <a:gd name="connsiteY4" fmla="*/ 774357 h 774357"/>
                <a:gd name="connsiteX0" fmla="*/ 259534 w 742952"/>
                <a:gd name="connsiteY0" fmla="*/ 774357 h 774357"/>
                <a:gd name="connsiteX1" fmla="*/ 0 w 742952"/>
                <a:gd name="connsiteY1" fmla="*/ 0 h 774357"/>
                <a:gd name="connsiteX2" fmla="*/ 99793 w 742952"/>
                <a:gd name="connsiteY2" fmla="*/ 3628 h 774357"/>
                <a:gd name="connsiteX3" fmla="*/ 742952 w 742952"/>
                <a:gd name="connsiteY3" fmla="*/ 774357 h 774357"/>
                <a:gd name="connsiteX4" fmla="*/ 259534 w 742952"/>
                <a:gd name="connsiteY4" fmla="*/ 774357 h 774357"/>
                <a:gd name="connsiteX0" fmla="*/ 259534 w 742952"/>
                <a:gd name="connsiteY0" fmla="*/ 774358 h 774358"/>
                <a:gd name="connsiteX1" fmla="*/ 0 w 742952"/>
                <a:gd name="connsiteY1" fmla="*/ 1 h 774358"/>
                <a:gd name="connsiteX2" fmla="*/ 87707 w 742952"/>
                <a:gd name="connsiteY2" fmla="*/ 0 h 774358"/>
                <a:gd name="connsiteX3" fmla="*/ 742952 w 742952"/>
                <a:gd name="connsiteY3" fmla="*/ 774358 h 774358"/>
                <a:gd name="connsiteX4" fmla="*/ 259534 w 742952"/>
                <a:gd name="connsiteY4" fmla="*/ 774358 h 774358"/>
                <a:gd name="connsiteX0" fmla="*/ 217538 w 742952"/>
                <a:gd name="connsiteY0" fmla="*/ 774357 h 774358"/>
                <a:gd name="connsiteX1" fmla="*/ 0 w 742952"/>
                <a:gd name="connsiteY1" fmla="*/ 1 h 774358"/>
                <a:gd name="connsiteX2" fmla="*/ 87707 w 742952"/>
                <a:gd name="connsiteY2" fmla="*/ 0 h 774358"/>
                <a:gd name="connsiteX3" fmla="*/ 742952 w 742952"/>
                <a:gd name="connsiteY3" fmla="*/ 774358 h 774358"/>
                <a:gd name="connsiteX4" fmla="*/ 217538 w 742952"/>
                <a:gd name="connsiteY4" fmla="*/ 774357 h 774358"/>
                <a:gd name="connsiteX0" fmla="*/ 261460 w 742952"/>
                <a:gd name="connsiteY0" fmla="*/ 774357 h 774358"/>
                <a:gd name="connsiteX1" fmla="*/ 0 w 742952"/>
                <a:gd name="connsiteY1" fmla="*/ 1 h 774358"/>
                <a:gd name="connsiteX2" fmla="*/ 87707 w 742952"/>
                <a:gd name="connsiteY2" fmla="*/ 0 h 774358"/>
                <a:gd name="connsiteX3" fmla="*/ 742952 w 742952"/>
                <a:gd name="connsiteY3" fmla="*/ 774358 h 774358"/>
                <a:gd name="connsiteX4" fmla="*/ 261460 w 742952"/>
                <a:gd name="connsiteY4" fmla="*/ 774357 h 774358"/>
                <a:gd name="connsiteX0" fmla="*/ 261460 w 742952"/>
                <a:gd name="connsiteY0" fmla="*/ 774357 h 774358"/>
                <a:gd name="connsiteX1" fmla="*/ 0 w 742952"/>
                <a:gd name="connsiteY1" fmla="*/ 1 h 774358"/>
                <a:gd name="connsiteX2" fmla="*/ 55501 w 742952"/>
                <a:gd name="connsiteY2" fmla="*/ -1 h 774358"/>
                <a:gd name="connsiteX3" fmla="*/ 742952 w 742952"/>
                <a:gd name="connsiteY3" fmla="*/ 774358 h 774358"/>
                <a:gd name="connsiteX4" fmla="*/ 261460 w 742952"/>
                <a:gd name="connsiteY4" fmla="*/ 774357 h 774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2" h="774358">
                  <a:moveTo>
                    <a:pt x="261460" y="774357"/>
                  </a:moveTo>
                  <a:lnTo>
                    <a:pt x="0" y="1"/>
                  </a:lnTo>
                  <a:lnTo>
                    <a:pt x="55501" y="-1"/>
                  </a:lnTo>
                  <a:lnTo>
                    <a:pt x="742952" y="774358"/>
                  </a:lnTo>
                  <a:lnTo>
                    <a:pt x="261460" y="77435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6" name="Trapezium 34">
              <a:extLst>
                <a:ext uri="{FF2B5EF4-FFF2-40B4-BE49-F238E27FC236}">
                  <a16:creationId xmlns:a16="http://schemas.microsoft.com/office/drawing/2014/main" id="{531D1FAE-6DD2-3F5B-A904-9861C5C27541}"/>
                </a:ext>
              </a:extLst>
            </p:cNvPr>
            <p:cNvSpPr/>
            <p:nvPr/>
          </p:nvSpPr>
          <p:spPr>
            <a:xfrm rot="16200000" flipV="1">
              <a:off x="4413856" y="3824976"/>
              <a:ext cx="781056" cy="378523"/>
            </a:xfrm>
            <a:custGeom>
              <a:avLst/>
              <a:gdLst>
                <a:gd name="connsiteX0" fmla="*/ 0 w 511629"/>
                <a:gd name="connsiteY0" fmla="*/ 774357 h 774357"/>
                <a:gd name="connsiteX1" fmla="*/ 200477 w 511629"/>
                <a:gd name="connsiteY1" fmla="*/ 0 h 774357"/>
                <a:gd name="connsiteX2" fmla="*/ 311152 w 511629"/>
                <a:gd name="connsiteY2" fmla="*/ 0 h 774357"/>
                <a:gd name="connsiteX3" fmla="*/ 511629 w 511629"/>
                <a:gd name="connsiteY3" fmla="*/ 774357 h 774357"/>
                <a:gd name="connsiteX4" fmla="*/ 0 w 511629"/>
                <a:gd name="connsiteY4" fmla="*/ 774357 h 774357"/>
                <a:gd name="connsiteX0" fmla="*/ 231323 w 742952"/>
                <a:gd name="connsiteY0" fmla="*/ 774357 h 774357"/>
                <a:gd name="connsiteX1" fmla="*/ 0 w 742952"/>
                <a:gd name="connsiteY1" fmla="*/ 0 h 774357"/>
                <a:gd name="connsiteX2" fmla="*/ 542475 w 742952"/>
                <a:gd name="connsiteY2" fmla="*/ 0 h 774357"/>
                <a:gd name="connsiteX3" fmla="*/ 742952 w 742952"/>
                <a:gd name="connsiteY3" fmla="*/ 774357 h 774357"/>
                <a:gd name="connsiteX4" fmla="*/ 231323 w 742952"/>
                <a:gd name="connsiteY4" fmla="*/ 774357 h 774357"/>
                <a:gd name="connsiteX0" fmla="*/ 231323 w 742952"/>
                <a:gd name="connsiteY0" fmla="*/ 774357 h 774357"/>
                <a:gd name="connsiteX1" fmla="*/ 0 w 742952"/>
                <a:gd name="connsiteY1" fmla="*/ 0 h 774357"/>
                <a:gd name="connsiteX2" fmla="*/ 99793 w 742952"/>
                <a:gd name="connsiteY2" fmla="*/ 3628 h 774357"/>
                <a:gd name="connsiteX3" fmla="*/ 742952 w 742952"/>
                <a:gd name="connsiteY3" fmla="*/ 774357 h 774357"/>
                <a:gd name="connsiteX4" fmla="*/ 231323 w 742952"/>
                <a:gd name="connsiteY4" fmla="*/ 774357 h 774357"/>
                <a:gd name="connsiteX0" fmla="*/ 259534 w 742952"/>
                <a:gd name="connsiteY0" fmla="*/ 774357 h 774357"/>
                <a:gd name="connsiteX1" fmla="*/ 0 w 742952"/>
                <a:gd name="connsiteY1" fmla="*/ 0 h 774357"/>
                <a:gd name="connsiteX2" fmla="*/ 99793 w 742952"/>
                <a:gd name="connsiteY2" fmla="*/ 3628 h 774357"/>
                <a:gd name="connsiteX3" fmla="*/ 742952 w 742952"/>
                <a:gd name="connsiteY3" fmla="*/ 774357 h 774357"/>
                <a:gd name="connsiteX4" fmla="*/ 259534 w 742952"/>
                <a:gd name="connsiteY4" fmla="*/ 774357 h 774357"/>
                <a:gd name="connsiteX0" fmla="*/ 259534 w 742952"/>
                <a:gd name="connsiteY0" fmla="*/ 774358 h 774358"/>
                <a:gd name="connsiteX1" fmla="*/ 0 w 742952"/>
                <a:gd name="connsiteY1" fmla="*/ 1 h 774358"/>
                <a:gd name="connsiteX2" fmla="*/ 87707 w 742952"/>
                <a:gd name="connsiteY2" fmla="*/ 0 h 774358"/>
                <a:gd name="connsiteX3" fmla="*/ 742952 w 742952"/>
                <a:gd name="connsiteY3" fmla="*/ 774358 h 774358"/>
                <a:gd name="connsiteX4" fmla="*/ 259534 w 742952"/>
                <a:gd name="connsiteY4" fmla="*/ 774358 h 774358"/>
                <a:gd name="connsiteX0" fmla="*/ 217535 w 742952"/>
                <a:gd name="connsiteY0" fmla="*/ 774357 h 774358"/>
                <a:gd name="connsiteX1" fmla="*/ 0 w 742952"/>
                <a:gd name="connsiteY1" fmla="*/ 1 h 774358"/>
                <a:gd name="connsiteX2" fmla="*/ 87707 w 742952"/>
                <a:gd name="connsiteY2" fmla="*/ 0 h 774358"/>
                <a:gd name="connsiteX3" fmla="*/ 742952 w 742952"/>
                <a:gd name="connsiteY3" fmla="*/ 774358 h 774358"/>
                <a:gd name="connsiteX4" fmla="*/ 217535 w 742952"/>
                <a:gd name="connsiteY4" fmla="*/ 774357 h 774358"/>
                <a:gd name="connsiteX0" fmla="*/ 200825 w 742952"/>
                <a:gd name="connsiteY0" fmla="*/ 774357 h 774358"/>
                <a:gd name="connsiteX1" fmla="*/ 0 w 742952"/>
                <a:gd name="connsiteY1" fmla="*/ 1 h 774358"/>
                <a:gd name="connsiteX2" fmla="*/ 87707 w 742952"/>
                <a:gd name="connsiteY2" fmla="*/ 0 h 774358"/>
                <a:gd name="connsiteX3" fmla="*/ 742952 w 742952"/>
                <a:gd name="connsiteY3" fmla="*/ 774358 h 774358"/>
                <a:gd name="connsiteX4" fmla="*/ 200825 w 742952"/>
                <a:gd name="connsiteY4" fmla="*/ 774357 h 774358"/>
                <a:gd name="connsiteX0" fmla="*/ 232463 w 742952"/>
                <a:gd name="connsiteY0" fmla="*/ 774357 h 774358"/>
                <a:gd name="connsiteX1" fmla="*/ 0 w 742952"/>
                <a:gd name="connsiteY1" fmla="*/ 1 h 774358"/>
                <a:gd name="connsiteX2" fmla="*/ 87707 w 742952"/>
                <a:gd name="connsiteY2" fmla="*/ 0 h 774358"/>
                <a:gd name="connsiteX3" fmla="*/ 742952 w 742952"/>
                <a:gd name="connsiteY3" fmla="*/ 774358 h 774358"/>
                <a:gd name="connsiteX4" fmla="*/ 232463 w 742952"/>
                <a:gd name="connsiteY4" fmla="*/ 774357 h 774358"/>
                <a:gd name="connsiteX0" fmla="*/ 256623 w 742952"/>
                <a:gd name="connsiteY0" fmla="*/ 774357 h 774358"/>
                <a:gd name="connsiteX1" fmla="*/ 0 w 742952"/>
                <a:gd name="connsiteY1" fmla="*/ 1 h 774358"/>
                <a:gd name="connsiteX2" fmla="*/ 87707 w 742952"/>
                <a:gd name="connsiteY2" fmla="*/ 0 h 774358"/>
                <a:gd name="connsiteX3" fmla="*/ 742952 w 742952"/>
                <a:gd name="connsiteY3" fmla="*/ 774358 h 774358"/>
                <a:gd name="connsiteX4" fmla="*/ 256623 w 742952"/>
                <a:gd name="connsiteY4" fmla="*/ 774357 h 774358"/>
                <a:gd name="connsiteX0" fmla="*/ 256623 w 742952"/>
                <a:gd name="connsiteY0" fmla="*/ 780907 h 780908"/>
                <a:gd name="connsiteX1" fmla="*/ 0 w 742952"/>
                <a:gd name="connsiteY1" fmla="*/ 6551 h 780908"/>
                <a:gd name="connsiteX2" fmla="*/ 57505 w 742952"/>
                <a:gd name="connsiteY2" fmla="*/ -1 h 780908"/>
                <a:gd name="connsiteX3" fmla="*/ 742952 w 742952"/>
                <a:gd name="connsiteY3" fmla="*/ 780908 h 780908"/>
                <a:gd name="connsiteX4" fmla="*/ 256623 w 742952"/>
                <a:gd name="connsiteY4" fmla="*/ 780907 h 780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2" h="780908">
                  <a:moveTo>
                    <a:pt x="256623" y="780907"/>
                  </a:moveTo>
                  <a:lnTo>
                    <a:pt x="0" y="6551"/>
                  </a:lnTo>
                  <a:lnTo>
                    <a:pt x="57505" y="-1"/>
                  </a:lnTo>
                  <a:lnTo>
                    <a:pt x="742952" y="780908"/>
                  </a:lnTo>
                  <a:lnTo>
                    <a:pt x="256623" y="7809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grpSp>
      <p:pic>
        <p:nvPicPr>
          <p:cNvPr id="17" name="Graphic 16">
            <a:extLst>
              <a:ext uri="{FF2B5EF4-FFF2-40B4-BE49-F238E27FC236}">
                <a16:creationId xmlns:a16="http://schemas.microsoft.com/office/drawing/2014/main" id="{BE15F2DA-CE7E-71AD-F723-897B19CF1ADA}"/>
              </a:ext>
            </a:extLst>
          </p:cNvPr>
          <p:cNvPicPr>
            <a:picLocks noChangeAspect="1"/>
          </p:cNvPicPr>
          <p:nvPr/>
        </p:nvPicPr>
        <p:blipFill>
          <a:blip r:embed="rId2"/>
          <a:srcRect/>
          <a:stretch/>
        </p:blipFill>
        <p:spPr>
          <a:xfrm>
            <a:off x="1142976" y="3783883"/>
            <a:ext cx="443827" cy="249086"/>
          </a:xfrm>
          <a:prstGeom prst="rect">
            <a:avLst/>
          </a:prstGeom>
        </p:spPr>
      </p:pic>
      <p:pic>
        <p:nvPicPr>
          <p:cNvPr id="18" name="Graphic 17">
            <a:extLst>
              <a:ext uri="{FF2B5EF4-FFF2-40B4-BE49-F238E27FC236}">
                <a16:creationId xmlns:a16="http://schemas.microsoft.com/office/drawing/2014/main" id="{5418EE95-2079-4F68-C45F-76A17075668B}"/>
              </a:ext>
            </a:extLst>
          </p:cNvPr>
          <p:cNvPicPr>
            <a:picLocks noChangeAspect="1"/>
          </p:cNvPicPr>
          <p:nvPr/>
        </p:nvPicPr>
        <p:blipFill>
          <a:blip r:embed="rId3"/>
          <a:srcRect/>
          <a:stretch/>
        </p:blipFill>
        <p:spPr>
          <a:xfrm>
            <a:off x="1151040" y="2646362"/>
            <a:ext cx="451120" cy="263525"/>
          </a:xfrm>
          <a:prstGeom prst="rect">
            <a:avLst/>
          </a:prstGeom>
        </p:spPr>
      </p:pic>
      <p:pic>
        <p:nvPicPr>
          <p:cNvPr id="19" name="Graphic 18">
            <a:extLst>
              <a:ext uri="{FF2B5EF4-FFF2-40B4-BE49-F238E27FC236}">
                <a16:creationId xmlns:a16="http://schemas.microsoft.com/office/drawing/2014/main" id="{F09831D4-A53C-CCBA-2AB0-4214A864B3DB}"/>
              </a:ext>
            </a:extLst>
          </p:cNvPr>
          <p:cNvPicPr>
            <a:picLocks noChangeAspect="1"/>
          </p:cNvPicPr>
          <p:nvPr/>
        </p:nvPicPr>
        <p:blipFill>
          <a:blip r:embed="rId4"/>
          <a:srcRect/>
          <a:stretch/>
        </p:blipFill>
        <p:spPr>
          <a:xfrm>
            <a:off x="1176954" y="3147790"/>
            <a:ext cx="405796" cy="405796"/>
          </a:xfrm>
          <a:prstGeom prst="rect">
            <a:avLst/>
          </a:prstGeom>
        </p:spPr>
      </p:pic>
      <p:sp>
        <p:nvSpPr>
          <p:cNvPr id="20" name="Rectangle 19">
            <a:extLst>
              <a:ext uri="{FF2B5EF4-FFF2-40B4-BE49-F238E27FC236}">
                <a16:creationId xmlns:a16="http://schemas.microsoft.com/office/drawing/2014/main" id="{A4DCCE72-468E-8CF3-1D3C-BEA0C678AD36}"/>
              </a:ext>
            </a:extLst>
          </p:cNvPr>
          <p:cNvSpPr/>
          <p:nvPr/>
        </p:nvSpPr>
        <p:spPr>
          <a:xfrm>
            <a:off x="7744047" y="2278829"/>
            <a:ext cx="1863153" cy="2388881"/>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02E39"/>
                </a:solidFill>
                <a:effectLst/>
                <a:uLnTx/>
                <a:uFillTx/>
                <a:latin typeface="Arial"/>
                <a:ea typeface="+mn-ea"/>
                <a:cs typeface="+mn-cs"/>
              </a:rPr>
              <a:t>Global and redundant networks</a:t>
            </a:r>
          </a:p>
        </p:txBody>
      </p:sp>
      <p:grpSp>
        <p:nvGrpSpPr>
          <p:cNvPr id="21" name="Group 20">
            <a:extLst>
              <a:ext uri="{FF2B5EF4-FFF2-40B4-BE49-F238E27FC236}">
                <a16:creationId xmlns:a16="http://schemas.microsoft.com/office/drawing/2014/main" id="{BD0F2191-DF9D-B429-6AAB-791D239701F3}"/>
              </a:ext>
            </a:extLst>
          </p:cNvPr>
          <p:cNvGrpSpPr/>
          <p:nvPr/>
        </p:nvGrpSpPr>
        <p:grpSpPr>
          <a:xfrm>
            <a:off x="2734410" y="3233798"/>
            <a:ext cx="1159854" cy="210714"/>
            <a:chOff x="4921577" y="4407924"/>
            <a:chExt cx="930277" cy="363340"/>
          </a:xfrm>
        </p:grpSpPr>
        <p:sp>
          <p:nvSpPr>
            <p:cNvPr id="22" name="Rectangle 21">
              <a:extLst>
                <a:ext uri="{FF2B5EF4-FFF2-40B4-BE49-F238E27FC236}">
                  <a16:creationId xmlns:a16="http://schemas.microsoft.com/office/drawing/2014/main" id="{3720223B-3B60-DFA4-FB0D-996C7268907B}"/>
                </a:ext>
              </a:extLst>
            </p:cNvPr>
            <p:cNvSpPr/>
            <p:nvPr/>
          </p:nvSpPr>
          <p:spPr>
            <a:xfrm>
              <a:off x="4921577" y="4407924"/>
              <a:ext cx="930275" cy="107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933A9753-3565-A2FC-3A9C-A91678726D54}"/>
                </a:ext>
              </a:extLst>
            </p:cNvPr>
            <p:cNvSpPr/>
            <p:nvPr/>
          </p:nvSpPr>
          <p:spPr>
            <a:xfrm>
              <a:off x="4921579" y="4535619"/>
              <a:ext cx="930275" cy="107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DB6E4BF2-411D-A42F-65FD-FB799194EC92}"/>
                </a:ext>
              </a:extLst>
            </p:cNvPr>
            <p:cNvSpPr/>
            <p:nvPr/>
          </p:nvSpPr>
          <p:spPr>
            <a:xfrm>
              <a:off x="4921578" y="4663314"/>
              <a:ext cx="930275" cy="107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grpSp>
      <p:sp>
        <p:nvSpPr>
          <p:cNvPr id="25" name="Rectangle 24">
            <a:extLst>
              <a:ext uri="{FF2B5EF4-FFF2-40B4-BE49-F238E27FC236}">
                <a16:creationId xmlns:a16="http://schemas.microsoft.com/office/drawing/2014/main" id="{023928C8-F357-9C73-1031-02F79DFC1304}"/>
              </a:ext>
            </a:extLst>
          </p:cNvPr>
          <p:cNvSpPr/>
          <p:nvPr/>
        </p:nvSpPr>
        <p:spPr>
          <a:xfrm>
            <a:off x="3216211" y="2958507"/>
            <a:ext cx="855850" cy="810908"/>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a:ea typeface="+mn-ea"/>
                <a:cs typeface="+mn-cs"/>
              </a:rPr>
              <a:t>SD-WAN Edge End Point (SEEP)</a:t>
            </a:r>
          </a:p>
        </p:txBody>
      </p:sp>
      <p:sp>
        <p:nvSpPr>
          <p:cNvPr id="26" name="Rounded Rectangle 25">
            <a:extLst>
              <a:ext uri="{FF2B5EF4-FFF2-40B4-BE49-F238E27FC236}">
                <a16:creationId xmlns:a16="http://schemas.microsoft.com/office/drawing/2014/main" id="{6F981671-A2D7-EE6F-BFBA-C54E3E78E805}"/>
              </a:ext>
            </a:extLst>
          </p:cNvPr>
          <p:cNvSpPr/>
          <p:nvPr/>
        </p:nvSpPr>
        <p:spPr>
          <a:xfrm>
            <a:off x="4446267" y="2278830"/>
            <a:ext cx="2758633" cy="2306718"/>
          </a:xfrm>
          <a:prstGeom prst="roundRect">
            <a:avLst>
              <a:gd name="adj" fmla="val 3987"/>
            </a:avLst>
          </a:prstGeom>
          <a:solidFill>
            <a:srgbClr val="E4EBF0">
              <a:alpha val="76471"/>
            </a:srgbClr>
          </a:solidFill>
          <a:ln w="952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u="none" strike="noStrike" kern="1200" cap="none" spc="0" normalizeH="0" baseline="0" noProof="0">
                <a:ln>
                  <a:noFill/>
                </a:ln>
                <a:solidFill>
                  <a:srgbClr val="202E39"/>
                </a:solidFill>
                <a:effectLst/>
                <a:uLnTx/>
                <a:uFillTx/>
                <a:latin typeface="Arial"/>
                <a:ea typeface="+mn-ea"/>
                <a:cs typeface="+mn-cs"/>
              </a:rPr>
              <a:t>Underlays</a:t>
            </a:r>
          </a:p>
        </p:txBody>
      </p:sp>
      <p:sp>
        <p:nvSpPr>
          <p:cNvPr id="27" name="Rectangle 26">
            <a:extLst>
              <a:ext uri="{FF2B5EF4-FFF2-40B4-BE49-F238E27FC236}">
                <a16:creationId xmlns:a16="http://schemas.microsoft.com/office/drawing/2014/main" id="{DECDCBE4-C5B8-44D9-E736-4DE0CA43201F}"/>
              </a:ext>
            </a:extLst>
          </p:cNvPr>
          <p:cNvSpPr/>
          <p:nvPr/>
        </p:nvSpPr>
        <p:spPr>
          <a:xfrm>
            <a:off x="4508065" y="4018677"/>
            <a:ext cx="2009399" cy="18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00238867-0258-C3E5-A9B4-50F65E3A7927}"/>
              </a:ext>
            </a:extLst>
          </p:cNvPr>
          <p:cNvSpPr/>
          <p:nvPr/>
        </p:nvSpPr>
        <p:spPr>
          <a:xfrm>
            <a:off x="4508065" y="2510467"/>
            <a:ext cx="2009399" cy="18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5012DD63-0750-0C4D-D5B5-5D2004AD4F2C}"/>
              </a:ext>
            </a:extLst>
          </p:cNvPr>
          <p:cNvSpPr/>
          <p:nvPr/>
        </p:nvSpPr>
        <p:spPr>
          <a:xfrm>
            <a:off x="4508065" y="3007137"/>
            <a:ext cx="2009399" cy="18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0D38DAEA-475A-42F8-C8E5-6F39397C4BAC}"/>
              </a:ext>
            </a:extLst>
          </p:cNvPr>
          <p:cNvSpPr/>
          <p:nvPr/>
        </p:nvSpPr>
        <p:spPr>
          <a:xfrm>
            <a:off x="4508066" y="3503807"/>
            <a:ext cx="2009398" cy="18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140796F5-CEDA-C258-6137-9CD7C307C576}"/>
              </a:ext>
            </a:extLst>
          </p:cNvPr>
          <p:cNvSpPr/>
          <p:nvPr/>
        </p:nvSpPr>
        <p:spPr>
          <a:xfrm>
            <a:off x="4713438" y="3917223"/>
            <a:ext cx="533881" cy="38259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a:ea typeface="+mn-ea"/>
                <a:cs typeface="+mn-cs"/>
              </a:rPr>
              <a:t>L-BAND</a:t>
            </a:r>
          </a:p>
        </p:txBody>
      </p:sp>
      <p:sp>
        <p:nvSpPr>
          <p:cNvPr id="32" name="Rectangle 31">
            <a:extLst>
              <a:ext uri="{FF2B5EF4-FFF2-40B4-BE49-F238E27FC236}">
                <a16:creationId xmlns:a16="http://schemas.microsoft.com/office/drawing/2014/main" id="{C8309117-2BA7-76D4-6B5B-6D2EB97F6B79}"/>
              </a:ext>
            </a:extLst>
          </p:cNvPr>
          <p:cNvSpPr/>
          <p:nvPr/>
        </p:nvSpPr>
        <p:spPr>
          <a:xfrm>
            <a:off x="4713438" y="3397359"/>
            <a:ext cx="533881" cy="38259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a:ea typeface="+mn-ea"/>
                <a:cs typeface="+mn-cs"/>
              </a:rPr>
              <a:t>LTE/ Cellular</a:t>
            </a:r>
          </a:p>
        </p:txBody>
      </p:sp>
      <p:sp>
        <p:nvSpPr>
          <p:cNvPr id="33" name="Rectangle 32">
            <a:extLst>
              <a:ext uri="{FF2B5EF4-FFF2-40B4-BE49-F238E27FC236}">
                <a16:creationId xmlns:a16="http://schemas.microsoft.com/office/drawing/2014/main" id="{6C32DBFC-879F-AE04-315E-2BA14E6E4BC8}"/>
              </a:ext>
            </a:extLst>
          </p:cNvPr>
          <p:cNvSpPr/>
          <p:nvPr/>
        </p:nvSpPr>
        <p:spPr>
          <a:xfrm>
            <a:off x="4713438" y="2423333"/>
            <a:ext cx="533881" cy="38259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a:ea typeface="+mn-ea"/>
                <a:cs typeface="+mn-cs"/>
              </a:rPr>
              <a:t>GX</a:t>
            </a:r>
          </a:p>
        </p:txBody>
      </p:sp>
      <p:sp>
        <p:nvSpPr>
          <p:cNvPr id="34" name="Rectangle 33">
            <a:extLst>
              <a:ext uri="{FF2B5EF4-FFF2-40B4-BE49-F238E27FC236}">
                <a16:creationId xmlns:a16="http://schemas.microsoft.com/office/drawing/2014/main" id="{2747E519-86EC-D92E-38A0-9684969E239D}"/>
              </a:ext>
            </a:extLst>
          </p:cNvPr>
          <p:cNvSpPr/>
          <p:nvPr/>
        </p:nvSpPr>
        <p:spPr>
          <a:xfrm>
            <a:off x="4713438" y="2912250"/>
            <a:ext cx="533881" cy="38259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a:ea typeface="+mn-ea"/>
                <a:cs typeface="+mn-cs"/>
              </a:rPr>
              <a:t>LEO</a:t>
            </a:r>
          </a:p>
        </p:txBody>
      </p:sp>
      <p:sp>
        <p:nvSpPr>
          <p:cNvPr id="35" name="TextBox 34">
            <a:extLst>
              <a:ext uri="{FF2B5EF4-FFF2-40B4-BE49-F238E27FC236}">
                <a16:creationId xmlns:a16="http://schemas.microsoft.com/office/drawing/2014/main" id="{83D8637F-0015-F0A5-163E-47C87F04BC04}"/>
              </a:ext>
            </a:extLst>
          </p:cNvPr>
          <p:cNvSpPr txBox="1"/>
          <p:nvPr/>
        </p:nvSpPr>
        <p:spPr>
          <a:xfrm>
            <a:off x="9964181" y="1775324"/>
            <a:ext cx="0" cy="0"/>
          </a:xfrm>
          <a:prstGeom prst="rect">
            <a:avLst/>
          </a:prstGeom>
          <a:noFill/>
        </p:spPr>
        <p:txBody>
          <a:bodyPr wrap="none" lIns="0" tIns="0" rIns="0" bIns="0" rtlCol="0" anchor="t" anchorCtr="0">
            <a:noAutofit/>
          </a:bodyPr>
          <a:lstStyle/>
          <a:p>
            <a:pPr marL="228600" marR="0" lvl="0" indent="-228600" algn="l" defTabSz="685800" rtl="0" eaLnBrk="1" fontAlgn="auto" latinLnBrk="0" hangingPunct="1">
              <a:lnSpc>
                <a:spcPct val="100000"/>
              </a:lnSpc>
              <a:spcBef>
                <a:spcPts val="600"/>
              </a:spcBef>
              <a:spcAft>
                <a:spcPts val="600"/>
              </a:spcAft>
              <a:buClr>
                <a:srgbClr val="BED733"/>
              </a:buClr>
              <a:buSzPct val="120000"/>
              <a:buFont typeface="Verdana" panose="020B0604030504040204" pitchFamily="34" charset="0"/>
              <a:buChar char="›"/>
              <a:tabLst/>
              <a:defRPr/>
            </a:pPr>
            <a:endParaRPr kumimoji="0" lang="en-US" sz="1800" b="0" i="0" u="none" strike="noStrike" kern="1200" cap="none" spc="0" normalizeH="0" baseline="0" noProof="0">
              <a:ln>
                <a:noFill/>
              </a:ln>
              <a:solidFill>
                <a:srgbClr val="202E39"/>
              </a:solidFill>
              <a:effectLst/>
              <a:uLnTx/>
              <a:uFillTx/>
              <a:latin typeface="Arial"/>
              <a:ea typeface="+mn-ea"/>
              <a:cs typeface="+mn-cs"/>
            </a:endParaRPr>
          </a:p>
        </p:txBody>
      </p:sp>
      <p:pic>
        <p:nvPicPr>
          <p:cNvPr id="37" name="Graphic 36">
            <a:extLst>
              <a:ext uri="{FF2B5EF4-FFF2-40B4-BE49-F238E27FC236}">
                <a16:creationId xmlns:a16="http://schemas.microsoft.com/office/drawing/2014/main" id="{A75DF421-974F-AA47-7637-DAF9509803EB}"/>
              </a:ext>
            </a:extLst>
          </p:cNvPr>
          <p:cNvPicPr>
            <a:picLocks noChangeAspect="1"/>
          </p:cNvPicPr>
          <p:nvPr/>
        </p:nvPicPr>
        <p:blipFill>
          <a:blip r:embed="rId5"/>
          <a:srcRect/>
          <a:stretch/>
        </p:blipFill>
        <p:spPr>
          <a:xfrm>
            <a:off x="5846523" y="2486025"/>
            <a:ext cx="498954" cy="276017"/>
          </a:xfrm>
          <a:prstGeom prst="rect">
            <a:avLst/>
          </a:prstGeom>
        </p:spPr>
      </p:pic>
      <p:pic>
        <p:nvPicPr>
          <p:cNvPr id="38" name="Graphic 37">
            <a:extLst>
              <a:ext uri="{FF2B5EF4-FFF2-40B4-BE49-F238E27FC236}">
                <a16:creationId xmlns:a16="http://schemas.microsoft.com/office/drawing/2014/main" id="{9E9C0DD5-5B4A-3162-441E-936B4A799B8D}"/>
              </a:ext>
            </a:extLst>
          </p:cNvPr>
          <p:cNvPicPr>
            <a:picLocks noChangeAspect="1"/>
          </p:cNvPicPr>
          <p:nvPr/>
        </p:nvPicPr>
        <p:blipFill>
          <a:blip r:embed="rId6"/>
          <a:srcRect/>
          <a:stretch/>
        </p:blipFill>
        <p:spPr>
          <a:xfrm>
            <a:off x="5945739" y="3397250"/>
            <a:ext cx="300521" cy="387035"/>
          </a:xfrm>
          <a:prstGeom prst="rect">
            <a:avLst/>
          </a:prstGeom>
        </p:spPr>
      </p:pic>
      <p:sp>
        <p:nvSpPr>
          <p:cNvPr id="40" name="Rectangle 39">
            <a:extLst>
              <a:ext uri="{FF2B5EF4-FFF2-40B4-BE49-F238E27FC236}">
                <a16:creationId xmlns:a16="http://schemas.microsoft.com/office/drawing/2014/main" id="{C906DF32-9D09-530C-2D13-708BF181194C}"/>
              </a:ext>
            </a:extLst>
          </p:cNvPr>
          <p:cNvSpPr/>
          <p:nvPr/>
        </p:nvSpPr>
        <p:spPr>
          <a:xfrm>
            <a:off x="7902644" y="2367191"/>
            <a:ext cx="1435030" cy="543662"/>
          </a:xfrm>
          <a:prstGeom prst="rect">
            <a:avLst/>
          </a:prstGeom>
          <a:solidFill>
            <a:schemeClr val="tx2">
              <a:lumMod val="10000"/>
              <a:lumOff val="90000"/>
            </a:schemeClr>
          </a:solidFill>
          <a:ln w="952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02E39"/>
                </a:solidFill>
                <a:effectLst/>
                <a:uLnTx/>
                <a:uFillTx/>
                <a:latin typeface="Arial"/>
                <a:ea typeface="+mn-ea"/>
                <a:cs typeface="+mn-cs"/>
              </a:rPr>
              <a:t>AMER</a:t>
            </a:r>
          </a:p>
        </p:txBody>
      </p:sp>
      <p:sp>
        <p:nvSpPr>
          <p:cNvPr id="41" name="Rectangle 40">
            <a:extLst>
              <a:ext uri="{FF2B5EF4-FFF2-40B4-BE49-F238E27FC236}">
                <a16:creationId xmlns:a16="http://schemas.microsoft.com/office/drawing/2014/main" id="{6D3BD4D0-8838-13FA-CD5C-B772EC65881D}"/>
              </a:ext>
            </a:extLst>
          </p:cNvPr>
          <p:cNvSpPr/>
          <p:nvPr/>
        </p:nvSpPr>
        <p:spPr>
          <a:xfrm>
            <a:off x="7902644" y="3001043"/>
            <a:ext cx="1435030" cy="791158"/>
          </a:xfrm>
          <a:prstGeom prst="rect">
            <a:avLst/>
          </a:prstGeom>
          <a:solidFill>
            <a:schemeClr val="tx2">
              <a:lumMod val="10000"/>
              <a:lumOff val="90000"/>
            </a:schemeClr>
          </a:solidFill>
          <a:ln w="952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02E39"/>
                </a:solidFill>
                <a:effectLst/>
                <a:uLnTx/>
                <a:uFillTx/>
                <a:latin typeface="Arial"/>
                <a:ea typeface="+mn-ea"/>
                <a:cs typeface="+mn-cs"/>
              </a:rPr>
              <a:t>EMEA</a:t>
            </a:r>
          </a:p>
        </p:txBody>
      </p:sp>
      <p:sp>
        <p:nvSpPr>
          <p:cNvPr id="42" name="Rectangle 41">
            <a:extLst>
              <a:ext uri="{FF2B5EF4-FFF2-40B4-BE49-F238E27FC236}">
                <a16:creationId xmlns:a16="http://schemas.microsoft.com/office/drawing/2014/main" id="{5A8D6A06-05D0-4A29-CD0A-E95807C0EA7F}"/>
              </a:ext>
            </a:extLst>
          </p:cNvPr>
          <p:cNvSpPr/>
          <p:nvPr/>
        </p:nvSpPr>
        <p:spPr>
          <a:xfrm>
            <a:off x="7902644" y="3882231"/>
            <a:ext cx="1435030" cy="543662"/>
          </a:xfrm>
          <a:prstGeom prst="rect">
            <a:avLst/>
          </a:prstGeom>
          <a:solidFill>
            <a:schemeClr val="tx2">
              <a:lumMod val="10000"/>
              <a:lumOff val="90000"/>
            </a:schemeClr>
          </a:solidFill>
          <a:ln w="952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02E39"/>
                </a:solidFill>
                <a:effectLst/>
                <a:uLnTx/>
                <a:uFillTx/>
                <a:latin typeface="Arial"/>
                <a:ea typeface="+mn-ea"/>
                <a:cs typeface="+mn-cs"/>
              </a:rPr>
              <a:t>APAC</a:t>
            </a:r>
          </a:p>
        </p:txBody>
      </p:sp>
      <p:sp>
        <p:nvSpPr>
          <p:cNvPr id="43" name="Rectangle 42">
            <a:extLst>
              <a:ext uri="{FF2B5EF4-FFF2-40B4-BE49-F238E27FC236}">
                <a16:creationId xmlns:a16="http://schemas.microsoft.com/office/drawing/2014/main" id="{34E197D4-4CA2-1931-B086-0E5635C21DF8}"/>
              </a:ext>
            </a:extLst>
          </p:cNvPr>
          <p:cNvSpPr/>
          <p:nvPr/>
        </p:nvSpPr>
        <p:spPr>
          <a:xfrm>
            <a:off x="7967212" y="2437048"/>
            <a:ext cx="503486" cy="346539"/>
          </a:xfrm>
          <a:prstGeom prst="rect">
            <a:avLst/>
          </a:prstGeom>
          <a:solidFill>
            <a:schemeClr val="tx2">
              <a:lumMod val="75000"/>
              <a:lumOff val="25000"/>
            </a:schemeClr>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a:ea typeface="+mn-ea"/>
                <a:cs typeface="+mn-cs"/>
              </a:rPr>
              <a:t>CDC</a:t>
            </a:r>
          </a:p>
        </p:txBody>
      </p:sp>
      <p:sp>
        <p:nvSpPr>
          <p:cNvPr id="44" name="Rectangle 43">
            <a:extLst>
              <a:ext uri="{FF2B5EF4-FFF2-40B4-BE49-F238E27FC236}">
                <a16:creationId xmlns:a16="http://schemas.microsoft.com/office/drawing/2014/main" id="{15A9679F-417B-6AD4-6EF9-6992F4A31462}"/>
              </a:ext>
            </a:extLst>
          </p:cNvPr>
          <p:cNvSpPr/>
          <p:nvPr/>
        </p:nvSpPr>
        <p:spPr>
          <a:xfrm>
            <a:off x="8119612" y="2522073"/>
            <a:ext cx="503486" cy="346539"/>
          </a:xfrm>
          <a:prstGeom prst="rect">
            <a:avLst/>
          </a:prstGeom>
          <a:solidFill>
            <a:schemeClr val="tx2">
              <a:lumMod val="75000"/>
              <a:lumOff val="25000"/>
            </a:schemeClr>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a:ea typeface="+mn-ea"/>
                <a:cs typeface="+mn-cs"/>
              </a:rPr>
              <a:t>SDEP</a:t>
            </a:r>
          </a:p>
        </p:txBody>
      </p:sp>
      <p:sp>
        <p:nvSpPr>
          <p:cNvPr id="45" name="Rectangle 44">
            <a:extLst>
              <a:ext uri="{FF2B5EF4-FFF2-40B4-BE49-F238E27FC236}">
                <a16:creationId xmlns:a16="http://schemas.microsoft.com/office/drawing/2014/main" id="{608A3FDD-A70C-68DA-6418-AA40425BF1A1}"/>
              </a:ext>
            </a:extLst>
          </p:cNvPr>
          <p:cNvSpPr/>
          <p:nvPr/>
        </p:nvSpPr>
        <p:spPr>
          <a:xfrm>
            <a:off x="7995590" y="3949780"/>
            <a:ext cx="503486" cy="346539"/>
          </a:xfrm>
          <a:prstGeom prst="rect">
            <a:avLst/>
          </a:prstGeom>
          <a:solidFill>
            <a:schemeClr val="tx2">
              <a:lumMod val="75000"/>
              <a:lumOff val="25000"/>
            </a:schemeClr>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a:ea typeface="+mn-ea"/>
                <a:cs typeface="+mn-cs"/>
              </a:rPr>
              <a:t>CDC</a:t>
            </a:r>
          </a:p>
        </p:txBody>
      </p:sp>
      <p:sp>
        <p:nvSpPr>
          <p:cNvPr id="46" name="Rectangle 45">
            <a:extLst>
              <a:ext uri="{FF2B5EF4-FFF2-40B4-BE49-F238E27FC236}">
                <a16:creationId xmlns:a16="http://schemas.microsoft.com/office/drawing/2014/main" id="{8B29329F-8922-5FF4-8FCB-2B0D19A7CC75}"/>
              </a:ext>
            </a:extLst>
          </p:cNvPr>
          <p:cNvSpPr/>
          <p:nvPr/>
        </p:nvSpPr>
        <p:spPr>
          <a:xfrm>
            <a:off x="8147990" y="4034805"/>
            <a:ext cx="503486" cy="346539"/>
          </a:xfrm>
          <a:prstGeom prst="rect">
            <a:avLst/>
          </a:prstGeom>
          <a:solidFill>
            <a:schemeClr val="tx2">
              <a:lumMod val="75000"/>
              <a:lumOff val="25000"/>
            </a:schemeClr>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a:ea typeface="+mn-ea"/>
                <a:cs typeface="+mn-cs"/>
              </a:rPr>
              <a:t>SDEP</a:t>
            </a:r>
          </a:p>
        </p:txBody>
      </p:sp>
      <p:sp>
        <p:nvSpPr>
          <p:cNvPr id="47" name="Diagonal Stripe 25">
            <a:extLst>
              <a:ext uri="{FF2B5EF4-FFF2-40B4-BE49-F238E27FC236}">
                <a16:creationId xmlns:a16="http://schemas.microsoft.com/office/drawing/2014/main" id="{9CC4E1D3-0DE7-8D7D-F01F-6D0AE209E42C}"/>
              </a:ext>
            </a:extLst>
          </p:cNvPr>
          <p:cNvSpPr/>
          <p:nvPr/>
        </p:nvSpPr>
        <p:spPr>
          <a:xfrm>
            <a:off x="6513672" y="3444486"/>
            <a:ext cx="881396" cy="760868"/>
          </a:xfrm>
          <a:custGeom>
            <a:avLst/>
            <a:gdLst>
              <a:gd name="connsiteX0" fmla="*/ 0 w 963946"/>
              <a:gd name="connsiteY0" fmla="*/ 577286 h 760868"/>
              <a:gd name="connsiteX1" fmla="*/ 731365 w 963946"/>
              <a:gd name="connsiteY1" fmla="*/ 0 h 760868"/>
              <a:gd name="connsiteX2" fmla="*/ 963946 w 963946"/>
              <a:gd name="connsiteY2" fmla="*/ 0 h 760868"/>
              <a:gd name="connsiteX3" fmla="*/ 0 w 963946"/>
              <a:gd name="connsiteY3" fmla="*/ 760868 h 760868"/>
              <a:gd name="connsiteX4" fmla="*/ 0 w 963946"/>
              <a:gd name="connsiteY4" fmla="*/ 577286 h 760868"/>
              <a:gd name="connsiteX0" fmla="*/ 0 w 963946"/>
              <a:gd name="connsiteY0" fmla="*/ 577286 h 760868"/>
              <a:gd name="connsiteX1" fmla="*/ 772640 w 963946"/>
              <a:gd name="connsiteY1" fmla="*/ 0 h 760868"/>
              <a:gd name="connsiteX2" fmla="*/ 963946 w 963946"/>
              <a:gd name="connsiteY2" fmla="*/ 0 h 760868"/>
              <a:gd name="connsiteX3" fmla="*/ 0 w 963946"/>
              <a:gd name="connsiteY3" fmla="*/ 760868 h 760868"/>
              <a:gd name="connsiteX4" fmla="*/ 0 w 963946"/>
              <a:gd name="connsiteY4" fmla="*/ 577286 h 760868"/>
              <a:gd name="connsiteX0" fmla="*/ 0 w 913146"/>
              <a:gd name="connsiteY0" fmla="*/ 577286 h 760868"/>
              <a:gd name="connsiteX1" fmla="*/ 772640 w 913146"/>
              <a:gd name="connsiteY1" fmla="*/ 0 h 760868"/>
              <a:gd name="connsiteX2" fmla="*/ 913146 w 913146"/>
              <a:gd name="connsiteY2" fmla="*/ 6350 h 760868"/>
              <a:gd name="connsiteX3" fmla="*/ 0 w 913146"/>
              <a:gd name="connsiteY3" fmla="*/ 760868 h 760868"/>
              <a:gd name="connsiteX4" fmla="*/ 0 w 913146"/>
              <a:gd name="connsiteY4" fmla="*/ 577286 h 760868"/>
              <a:gd name="connsiteX0" fmla="*/ 0 w 887746"/>
              <a:gd name="connsiteY0" fmla="*/ 577286 h 760868"/>
              <a:gd name="connsiteX1" fmla="*/ 772640 w 887746"/>
              <a:gd name="connsiteY1" fmla="*/ 0 h 760868"/>
              <a:gd name="connsiteX2" fmla="*/ 887746 w 887746"/>
              <a:gd name="connsiteY2" fmla="*/ 0 h 760868"/>
              <a:gd name="connsiteX3" fmla="*/ 0 w 887746"/>
              <a:gd name="connsiteY3" fmla="*/ 760868 h 760868"/>
              <a:gd name="connsiteX4" fmla="*/ 0 w 887746"/>
              <a:gd name="connsiteY4" fmla="*/ 577286 h 760868"/>
              <a:gd name="connsiteX0" fmla="*/ 0 w 859171"/>
              <a:gd name="connsiteY0" fmla="*/ 577286 h 760868"/>
              <a:gd name="connsiteX1" fmla="*/ 772640 w 859171"/>
              <a:gd name="connsiteY1" fmla="*/ 0 h 760868"/>
              <a:gd name="connsiteX2" fmla="*/ 859171 w 859171"/>
              <a:gd name="connsiteY2" fmla="*/ 0 h 760868"/>
              <a:gd name="connsiteX3" fmla="*/ 0 w 859171"/>
              <a:gd name="connsiteY3" fmla="*/ 760868 h 760868"/>
              <a:gd name="connsiteX4" fmla="*/ 0 w 859171"/>
              <a:gd name="connsiteY4" fmla="*/ 577286 h 760868"/>
              <a:gd name="connsiteX0" fmla="*/ 0 w 881396"/>
              <a:gd name="connsiteY0" fmla="*/ 577286 h 760868"/>
              <a:gd name="connsiteX1" fmla="*/ 772640 w 881396"/>
              <a:gd name="connsiteY1" fmla="*/ 0 h 760868"/>
              <a:gd name="connsiteX2" fmla="*/ 881396 w 881396"/>
              <a:gd name="connsiteY2" fmla="*/ 0 h 760868"/>
              <a:gd name="connsiteX3" fmla="*/ 0 w 881396"/>
              <a:gd name="connsiteY3" fmla="*/ 760868 h 760868"/>
              <a:gd name="connsiteX4" fmla="*/ 0 w 881396"/>
              <a:gd name="connsiteY4" fmla="*/ 577286 h 760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396" h="760868">
                <a:moveTo>
                  <a:pt x="0" y="577286"/>
                </a:moveTo>
                <a:lnTo>
                  <a:pt x="772640" y="0"/>
                </a:lnTo>
                <a:lnTo>
                  <a:pt x="881396" y="0"/>
                </a:lnTo>
                <a:lnTo>
                  <a:pt x="0" y="760868"/>
                </a:lnTo>
                <a:lnTo>
                  <a:pt x="0" y="57728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a:ea typeface="+mn-ea"/>
              <a:cs typeface="+mn-cs"/>
            </a:endParaRPr>
          </a:p>
        </p:txBody>
      </p:sp>
      <p:sp>
        <p:nvSpPr>
          <p:cNvPr id="48" name="Diagonal Stripe 30">
            <a:extLst>
              <a:ext uri="{FF2B5EF4-FFF2-40B4-BE49-F238E27FC236}">
                <a16:creationId xmlns:a16="http://schemas.microsoft.com/office/drawing/2014/main" id="{CB6D04A3-A79A-AB05-7467-05038E0FDEF5}"/>
              </a:ext>
            </a:extLst>
          </p:cNvPr>
          <p:cNvSpPr/>
          <p:nvPr/>
        </p:nvSpPr>
        <p:spPr>
          <a:xfrm>
            <a:off x="6512505" y="3333869"/>
            <a:ext cx="963946" cy="350248"/>
          </a:xfrm>
          <a:custGeom>
            <a:avLst/>
            <a:gdLst>
              <a:gd name="connsiteX0" fmla="*/ 0 w 963946"/>
              <a:gd name="connsiteY0" fmla="*/ 170490 h 350248"/>
              <a:gd name="connsiteX1" fmla="*/ 469220 w 963946"/>
              <a:gd name="connsiteY1" fmla="*/ 0 h 350248"/>
              <a:gd name="connsiteX2" fmla="*/ 963946 w 963946"/>
              <a:gd name="connsiteY2" fmla="*/ 0 h 350248"/>
              <a:gd name="connsiteX3" fmla="*/ 0 w 963946"/>
              <a:gd name="connsiteY3" fmla="*/ 350248 h 350248"/>
              <a:gd name="connsiteX4" fmla="*/ 0 w 963946"/>
              <a:gd name="connsiteY4" fmla="*/ 170490 h 350248"/>
              <a:gd name="connsiteX0" fmla="*/ 0 w 963946"/>
              <a:gd name="connsiteY0" fmla="*/ 170490 h 350248"/>
              <a:gd name="connsiteX1" fmla="*/ 748620 w 963946"/>
              <a:gd name="connsiteY1" fmla="*/ 0 h 350248"/>
              <a:gd name="connsiteX2" fmla="*/ 963946 w 963946"/>
              <a:gd name="connsiteY2" fmla="*/ 0 h 350248"/>
              <a:gd name="connsiteX3" fmla="*/ 0 w 963946"/>
              <a:gd name="connsiteY3" fmla="*/ 350248 h 350248"/>
              <a:gd name="connsiteX4" fmla="*/ 0 w 963946"/>
              <a:gd name="connsiteY4" fmla="*/ 170490 h 3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46" h="350248">
                <a:moveTo>
                  <a:pt x="0" y="170490"/>
                </a:moveTo>
                <a:lnTo>
                  <a:pt x="748620" y="0"/>
                </a:lnTo>
                <a:lnTo>
                  <a:pt x="963946" y="0"/>
                </a:lnTo>
                <a:lnTo>
                  <a:pt x="0" y="350248"/>
                </a:lnTo>
                <a:lnTo>
                  <a:pt x="0" y="17049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a:ea typeface="+mn-ea"/>
              <a:cs typeface="+mn-cs"/>
            </a:endParaRPr>
          </a:p>
        </p:txBody>
      </p:sp>
      <p:sp>
        <p:nvSpPr>
          <p:cNvPr id="49" name="Diagonal Stripe 25">
            <a:extLst>
              <a:ext uri="{FF2B5EF4-FFF2-40B4-BE49-F238E27FC236}">
                <a16:creationId xmlns:a16="http://schemas.microsoft.com/office/drawing/2014/main" id="{75075538-D39B-01AC-1B9C-7A9633FED214}"/>
              </a:ext>
            </a:extLst>
          </p:cNvPr>
          <p:cNvSpPr/>
          <p:nvPr/>
        </p:nvSpPr>
        <p:spPr>
          <a:xfrm flipV="1">
            <a:off x="6513672" y="2509937"/>
            <a:ext cx="881396" cy="760868"/>
          </a:xfrm>
          <a:custGeom>
            <a:avLst/>
            <a:gdLst>
              <a:gd name="connsiteX0" fmla="*/ 0 w 963946"/>
              <a:gd name="connsiteY0" fmla="*/ 577286 h 760868"/>
              <a:gd name="connsiteX1" fmla="*/ 731365 w 963946"/>
              <a:gd name="connsiteY1" fmla="*/ 0 h 760868"/>
              <a:gd name="connsiteX2" fmla="*/ 963946 w 963946"/>
              <a:gd name="connsiteY2" fmla="*/ 0 h 760868"/>
              <a:gd name="connsiteX3" fmla="*/ 0 w 963946"/>
              <a:gd name="connsiteY3" fmla="*/ 760868 h 760868"/>
              <a:gd name="connsiteX4" fmla="*/ 0 w 963946"/>
              <a:gd name="connsiteY4" fmla="*/ 577286 h 760868"/>
              <a:gd name="connsiteX0" fmla="*/ 0 w 963946"/>
              <a:gd name="connsiteY0" fmla="*/ 577286 h 760868"/>
              <a:gd name="connsiteX1" fmla="*/ 772640 w 963946"/>
              <a:gd name="connsiteY1" fmla="*/ 0 h 760868"/>
              <a:gd name="connsiteX2" fmla="*/ 963946 w 963946"/>
              <a:gd name="connsiteY2" fmla="*/ 0 h 760868"/>
              <a:gd name="connsiteX3" fmla="*/ 0 w 963946"/>
              <a:gd name="connsiteY3" fmla="*/ 760868 h 760868"/>
              <a:gd name="connsiteX4" fmla="*/ 0 w 963946"/>
              <a:gd name="connsiteY4" fmla="*/ 577286 h 760868"/>
              <a:gd name="connsiteX0" fmla="*/ 0 w 913146"/>
              <a:gd name="connsiteY0" fmla="*/ 577286 h 760868"/>
              <a:gd name="connsiteX1" fmla="*/ 772640 w 913146"/>
              <a:gd name="connsiteY1" fmla="*/ 0 h 760868"/>
              <a:gd name="connsiteX2" fmla="*/ 913146 w 913146"/>
              <a:gd name="connsiteY2" fmla="*/ 6350 h 760868"/>
              <a:gd name="connsiteX3" fmla="*/ 0 w 913146"/>
              <a:gd name="connsiteY3" fmla="*/ 760868 h 760868"/>
              <a:gd name="connsiteX4" fmla="*/ 0 w 913146"/>
              <a:gd name="connsiteY4" fmla="*/ 577286 h 760868"/>
              <a:gd name="connsiteX0" fmla="*/ 0 w 887746"/>
              <a:gd name="connsiteY0" fmla="*/ 577286 h 760868"/>
              <a:gd name="connsiteX1" fmla="*/ 772640 w 887746"/>
              <a:gd name="connsiteY1" fmla="*/ 0 h 760868"/>
              <a:gd name="connsiteX2" fmla="*/ 887746 w 887746"/>
              <a:gd name="connsiteY2" fmla="*/ 0 h 760868"/>
              <a:gd name="connsiteX3" fmla="*/ 0 w 887746"/>
              <a:gd name="connsiteY3" fmla="*/ 760868 h 760868"/>
              <a:gd name="connsiteX4" fmla="*/ 0 w 887746"/>
              <a:gd name="connsiteY4" fmla="*/ 577286 h 760868"/>
              <a:gd name="connsiteX0" fmla="*/ 0 w 859171"/>
              <a:gd name="connsiteY0" fmla="*/ 577286 h 760868"/>
              <a:gd name="connsiteX1" fmla="*/ 772640 w 859171"/>
              <a:gd name="connsiteY1" fmla="*/ 0 h 760868"/>
              <a:gd name="connsiteX2" fmla="*/ 859171 w 859171"/>
              <a:gd name="connsiteY2" fmla="*/ 0 h 760868"/>
              <a:gd name="connsiteX3" fmla="*/ 0 w 859171"/>
              <a:gd name="connsiteY3" fmla="*/ 760868 h 760868"/>
              <a:gd name="connsiteX4" fmla="*/ 0 w 859171"/>
              <a:gd name="connsiteY4" fmla="*/ 577286 h 760868"/>
              <a:gd name="connsiteX0" fmla="*/ 0 w 881396"/>
              <a:gd name="connsiteY0" fmla="*/ 577286 h 760868"/>
              <a:gd name="connsiteX1" fmla="*/ 772640 w 881396"/>
              <a:gd name="connsiteY1" fmla="*/ 0 h 760868"/>
              <a:gd name="connsiteX2" fmla="*/ 881396 w 881396"/>
              <a:gd name="connsiteY2" fmla="*/ 0 h 760868"/>
              <a:gd name="connsiteX3" fmla="*/ 0 w 881396"/>
              <a:gd name="connsiteY3" fmla="*/ 760868 h 760868"/>
              <a:gd name="connsiteX4" fmla="*/ 0 w 881396"/>
              <a:gd name="connsiteY4" fmla="*/ 577286 h 760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396" h="760868">
                <a:moveTo>
                  <a:pt x="0" y="577286"/>
                </a:moveTo>
                <a:lnTo>
                  <a:pt x="772640" y="0"/>
                </a:lnTo>
                <a:lnTo>
                  <a:pt x="881396" y="0"/>
                </a:lnTo>
                <a:lnTo>
                  <a:pt x="0" y="760868"/>
                </a:lnTo>
                <a:lnTo>
                  <a:pt x="0" y="57728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a:ea typeface="+mn-ea"/>
              <a:cs typeface="+mn-cs"/>
            </a:endParaRPr>
          </a:p>
        </p:txBody>
      </p:sp>
      <p:sp>
        <p:nvSpPr>
          <p:cNvPr id="50" name="Diagonal Stripe 30">
            <a:extLst>
              <a:ext uri="{FF2B5EF4-FFF2-40B4-BE49-F238E27FC236}">
                <a16:creationId xmlns:a16="http://schemas.microsoft.com/office/drawing/2014/main" id="{B0630742-3A59-6854-566D-EB4FCF801CE5}"/>
              </a:ext>
            </a:extLst>
          </p:cNvPr>
          <p:cNvSpPr/>
          <p:nvPr/>
        </p:nvSpPr>
        <p:spPr>
          <a:xfrm flipV="1">
            <a:off x="6512505" y="3011785"/>
            <a:ext cx="963946" cy="350248"/>
          </a:xfrm>
          <a:custGeom>
            <a:avLst/>
            <a:gdLst>
              <a:gd name="connsiteX0" fmla="*/ 0 w 963946"/>
              <a:gd name="connsiteY0" fmla="*/ 170490 h 350248"/>
              <a:gd name="connsiteX1" fmla="*/ 469220 w 963946"/>
              <a:gd name="connsiteY1" fmla="*/ 0 h 350248"/>
              <a:gd name="connsiteX2" fmla="*/ 963946 w 963946"/>
              <a:gd name="connsiteY2" fmla="*/ 0 h 350248"/>
              <a:gd name="connsiteX3" fmla="*/ 0 w 963946"/>
              <a:gd name="connsiteY3" fmla="*/ 350248 h 350248"/>
              <a:gd name="connsiteX4" fmla="*/ 0 w 963946"/>
              <a:gd name="connsiteY4" fmla="*/ 170490 h 350248"/>
              <a:gd name="connsiteX0" fmla="*/ 0 w 963946"/>
              <a:gd name="connsiteY0" fmla="*/ 170490 h 350248"/>
              <a:gd name="connsiteX1" fmla="*/ 748620 w 963946"/>
              <a:gd name="connsiteY1" fmla="*/ 0 h 350248"/>
              <a:gd name="connsiteX2" fmla="*/ 963946 w 963946"/>
              <a:gd name="connsiteY2" fmla="*/ 0 h 350248"/>
              <a:gd name="connsiteX3" fmla="*/ 0 w 963946"/>
              <a:gd name="connsiteY3" fmla="*/ 350248 h 350248"/>
              <a:gd name="connsiteX4" fmla="*/ 0 w 963946"/>
              <a:gd name="connsiteY4" fmla="*/ 170490 h 3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46" h="350248">
                <a:moveTo>
                  <a:pt x="0" y="170490"/>
                </a:moveTo>
                <a:lnTo>
                  <a:pt x="748620" y="0"/>
                </a:lnTo>
                <a:lnTo>
                  <a:pt x="963946" y="0"/>
                </a:lnTo>
                <a:lnTo>
                  <a:pt x="0" y="350248"/>
                </a:lnTo>
                <a:lnTo>
                  <a:pt x="0" y="17049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8E6E6247-3597-6439-794A-31ACE11F7B48}"/>
              </a:ext>
            </a:extLst>
          </p:cNvPr>
          <p:cNvSpPr/>
          <p:nvPr/>
        </p:nvSpPr>
        <p:spPr>
          <a:xfrm>
            <a:off x="7235489" y="3306142"/>
            <a:ext cx="1816217" cy="1141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C4D3C7A8-B19C-D075-059B-1615C8899266}"/>
              </a:ext>
            </a:extLst>
          </p:cNvPr>
          <p:cNvSpPr/>
          <p:nvPr/>
        </p:nvSpPr>
        <p:spPr>
          <a:xfrm>
            <a:off x="7998629" y="3044226"/>
            <a:ext cx="757095" cy="637545"/>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a:ea typeface="+mn-ea"/>
                <a:cs typeface="+mn-cs"/>
              </a:rPr>
              <a:t>SD-WAN Datacenter End Point (SDEP)</a:t>
            </a:r>
          </a:p>
        </p:txBody>
      </p:sp>
      <p:pic>
        <p:nvPicPr>
          <p:cNvPr id="53" name="Graphic 52">
            <a:extLst>
              <a:ext uri="{FF2B5EF4-FFF2-40B4-BE49-F238E27FC236}">
                <a16:creationId xmlns:a16="http://schemas.microsoft.com/office/drawing/2014/main" id="{E84804F0-2BF3-4DD1-0055-06B04F4AEAA7}"/>
              </a:ext>
            </a:extLst>
          </p:cNvPr>
          <p:cNvPicPr>
            <a:picLocks noChangeAspect="1"/>
          </p:cNvPicPr>
          <p:nvPr/>
        </p:nvPicPr>
        <p:blipFill>
          <a:blip r:embed="rId7"/>
          <a:srcRect/>
          <a:stretch/>
        </p:blipFill>
        <p:spPr>
          <a:xfrm>
            <a:off x="7050415" y="3107557"/>
            <a:ext cx="651506" cy="442093"/>
          </a:xfrm>
          <a:prstGeom prst="rect">
            <a:avLst/>
          </a:prstGeom>
        </p:spPr>
      </p:pic>
      <p:grpSp>
        <p:nvGrpSpPr>
          <p:cNvPr id="54" name="Group 53">
            <a:extLst>
              <a:ext uri="{FF2B5EF4-FFF2-40B4-BE49-F238E27FC236}">
                <a16:creationId xmlns:a16="http://schemas.microsoft.com/office/drawing/2014/main" id="{EF6B5E12-AD5E-12CF-EAFB-560425EA3961}"/>
              </a:ext>
            </a:extLst>
          </p:cNvPr>
          <p:cNvGrpSpPr/>
          <p:nvPr/>
        </p:nvGrpSpPr>
        <p:grpSpPr>
          <a:xfrm>
            <a:off x="8271202" y="3248405"/>
            <a:ext cx="2301833" cy="224976"/>
            <a:chOff x="4921577" y="4407924"/>
            <a:chExt cx="930275" cy="387934"/>
          </a:xfrm>
        </p:grpSpPr>
        <p:sp>
          <p:nvSpPr>
            <p:cNvPr id="55" name="Rectangle 54">
              <a:extLst>
                <a:ext uri="{FF2B5EF4-FFF2-40B4-BE49-F238E27FC236}">
                  <a16:creationId xmlns:a16="http://schemas.microsoft.com/office/drawing/2014/main" id="{F4FA885C-EEB1-D912-1730-B4086CEB4679}"/>
                </a:ext>
              </a:extLst>
            </p:cNvPr>
            <p:cNvSpPr/>
            <p:nvPr/>
          </p:nvSpPr>
          <p:spPr>
            <a:xfrm>
              <a:off x="4921577" y="4407924"/>
              <a:ext cx="930275" cy="107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4513561C-CEE7-0A8A-082A-F5B2CF9C77CE}"/>
                </a:ext>
              </a:extLst>
            </p:cNvPr>
            <p:cNvSpPr/>
            <p:nvPr/>
          </p:nvSpPr>
          <p:spPr>
            <a:xfrm>
              <a:off x="4922963" y="4535619"/>
              <a:ext cx="896363" cy="1024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0E0D8539-3814-9B4E-43EA-09C6B18FA091}"/>
                </a:ext>
              </a:extLst>
            </p:cNvPr>
            <p:cNvSpPr/>
            <p:nvPr/>
          </p:nvSpPr>
          <p:spPr>
            <a:xfrm>
              <a:off x="4921578" y="4663313"/>
              <a:ext cx="867700" cy="1325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grpSp>
      <p:pic>
        <p:nvPicPr>
          <p:cNvPr id="58" name="Picture 57">
            <a:extLst>
              <a:ext uri="{FF2B5EF4-FFF2-40B4-BE49-F238E27FC236}">
                <a16:creationId xmlns:a16="http://schemas.microsoft.com/office/drawing/2014/main" id="{F3BE1EDB-2B82-7DB0-4B53-2B6906EF66A5}"/>
              </a:ext>
            </a:extLst>
          </p:cNvPr>
          <p:cNvPicPr>
            <a:picLocks noChangeAspect="1"/>
          </p:cNvPicPr>
          <p:nvPr/>
        </p:nvPicPr>
        <p:blipFill>
          <a:blip r:embed="rId8"/>
          <a:srcRect/>
          <a:stretch/>
        </p:blipFill>
        <p:spPr>
          <a:xfrm>
            <a:off x="9098209" y="3208884"/>
            <a:ext cx="360000" cy="347586"/>
          </a:xfrm>
          <a:prstGeom prst="rect">
            <a:avLst/>
          </a:prstGeom>
        </p:spPr>
      </p:pic>
      <p:pic>
        <p:nvPicPr>
          <p:cNvPr id="59" name="Picture 58">
            <a:extLst>
              <a:ext uri="{FF2B5EF4-FFF2-40B4-BE49-F238E27FC236}">
                <a16:creationId xmlns:a16="http://schemas.microsoft.com/office/drawing/2014/main" id="{53916A55-095A-37A8-3C3E-FA8BDFF26AFB}"/>
              </a:ext>
            </a:extLst>
          </p:cNvPr>
          <p:cNvPicPr>
            <a:picLocks noChangeAspect="1"/>
          </p:cNvPicPr>
          <p:nvPr/>
        </p:nvPicPr>
        <p:blipFill>
          <a:blip r:embed="rId8"/>
          <a:srcRect/>
          <a:stretch/>
        </p:blipFill>
        <p:spPr>
          <a:xfrm>
            <a:off x="9098209" y="4057558"/>
            <a:ext cx="360000" cy="347586"/>
          </a:xfrm>
          <a:prstGeom prst="rect">
            <a:avLst/>
          </a:prstGeom>
        </p:spPr>
      </p:pic>
      <p:pic>
        <p:nvPicPr>
          <p:cNvPr id="60" name="Picture 59">
            <a:extLst>
              <a:ext uri="{FF2B5EF4-FFF2-40B4-BE49-F238E27FC236}">
                <a16:creationId xmlns:a16="http://schemas.microsoft.com/office/drawing/2014/main" id="{0A98BDBE-CECC-0AAD-F373-8FF7C0FAB368}"/>
              </a:ext>
            </a:extLst>
          </p:cNvPr>
          <p:cNvPicPr>
            <a:picLocks noChangeAspect="1"/>
          </p:cNvPicPr>
          <p:nvPr/>
        </p:nvPicPr>
        <p:blipFill>
          <a:blip r:embed="rId8"/>
          <a:srcRect/>
          <a:stretch/>
        </p:blipFill>
        <p:spPr>
          <a:xfrm>
            <a:off x="9098209" y="2534504"/>
            <a:ext cx="360000" cy="347586"/>
          </a:xfrm>
          <a:prstGeom prst="rect">
            <a:avLst/>
          </a:prstGeom>
        </p:spPr>
      </p:pic>
      <p:sp>
        <p:nvSpPr>
          <p:cNvPr id="61" name="Rectangle 60">
            <a:extLst>
              <a:ext uri="{FF2B5EF4-FFF2-40B4-BE49-F238E27FC236}">
                <a16:creationId xmlns:a16="http://schemas.microsoft.com/office/drawing/2014/main" id="{EB4FF635-F1B8-EFCA-592C-999077AE7B71}"/>
              </a:ext>
            </a:extLst>
          </p:cNvPr>
          <p:cNvSpPr/>
          <p:nvPr/>
        </p:nvSpPr>
        <p:spPr>
          <a:xfrm>
            <a:off x="4077082" y="3191629"/>
            <a:ext cx="306992" cy="291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a:ea typeface="+mn-ea"/>
              <a:cs typeface="+mn-cs"/>
            </a:endParaRPr>
          </a:p>
        </p:txBody>
      </p:sp>
      <p:sp>
        <p:nvSpPr>
          <p:cNvPr id="62" name="Diagonal Stripe 25">
            <a:extLst>
              <a:ext uri="{FF2B5EF4-FFF2-40B4-BE49-F238E27FC236}">
                <a16:creationId xmlns:a16="http://schemas.microsoft.com/office/drawing/2014/main" id="{C870D583-7C1C-9DF2-0C0E-435C70A6F994}"/>
              </a:ext>
            </a:extLst>
          </p:cNvPr>
          <p:cNvSpPr/>
          <p:nvPr/>
        </p:nvSpPr>
        <p:spPr>
          <a:xfrm flipH="1" flipV="1">
            <a:off x="4279646" y="2511095"/>
            <a:ext cx="230405" cy="789443"/>
          </a:xfrm>
          <a:custGeom>
            <a:avLst/>
            <a:gdLst>
              <a:gd name="connsiteX0" fmla="*/ 0 w 963946"/>
              <a:gd name="connsiteY0" fmla="*/ 577286 h 760868"/>
              <a:gd name="connsiteX1" fmla="*/ 731365 w 963946"/>
              <a:gd name="connsiteY1" fmla="*/ 0 h 760868"/>
              <a:gd name="connsiteX2" fmla="*/ 963946 w 963946"/>
              <a:gd name="connsiteY2" fmla="*/ 0 h 760868"/>
              <a:gd name="connsiteX3" fmla="*/ 0 w 963946"/>
              <a:gd name="connsiteY3" fmla="*/ 760868 h 760868"/>
              <a:gd name="connsiteX4" fmla="*/ 0 w 963946"/>
              <a:gd name="connsiteY4" fmla="*/ 577286 h 760868"/>
              <a:gd name="connsiteX0" fmla="*/ 0 w 963946"/>
              <a:gd name="connsiteY0" fmla="*/ 577286 h 760868"/>
              <a:gd name="connsiteX1" fmla="*/ 772640 w 963946"/>
              <a:gd name="connsiteY1" fmla="*/ 0 h 760868"/>
              <a:gd name="connsiteX2" fmla="*/ 963946 w 963946"/>
              <a:gd name="connsiteY2" fmla="*/ 0 h 760868"/>
              <a:gd name="connsiteX3" fmla="*/ 0 w 963946"/>
              <a:gd name="connsiteY3" fmla="*/ 760868 h 760868"/>
              <a:gd name="connsiteX4" fmla="*/ 0 w 963946"/>
              <a:gd name="connsiteY4" fmla="*/ 577286 h 760868"/>
              <a:gd name="connsiteX0" fmla="*/ 0 w 913146"/>
              <a:gd name="connsiteY0" fmla="*/ 577286 h 760868"/>
              <a:gd name="connsiteX1" fmla="*/ 772640 w 913146"/>
              <a:gd name="connsiteY1" fmla="*/ 0 h 760868"/>
              <a:gd name="connsiteX2" fmla="*/ 913146 w 913146"/>
              <a:gd name="connsiteY2" fmla="*/ 6350 h 760868"/>
              <a:gd name="connsiteX3" fmla="*/ 0 w 913146"/>
              <a:gd name="connsiteY3" fmla="*/ 760868 h 760868"/>
              <a:gd name="connsiteX4" fmla="*/ 0 w 913146"/>
              <a:gd name="connsiteY4" fmla="*/ 577286 h 760868"/>
              <a:gd name="connsiteX0" fmla="*/ 0 w 887746"/>
              <a:gd name="connsiteY0" fmla="*/ 577286 h 760868"/>
              <a:gd name="connsiteX1" fmla="*/ 772640 w 887746"/>
              <a:gd name="connsiteY1" fmla="*/ 0 h 760868"/>
              <a:gd name="connsiteX2" fmla="*/ 887746 w 887746"/>
              <a:gd name="connsiteY2" fmla="*/ 0 h 760868"/>
              <a:gd name="connsiteX3" fmla="*/ 0 w 887746"/>
              <a:gd name="connsiteY3" fmla="*/ 760868 h 760868"/>
              <a:gd name="connsiteX4" fmla="*/ 0 w 887746"/>
              <a:gd name="connsiteY4" fmla="*/ 577286 h 760868"/>
              <a:gd name="connsiteX0" fmla="*/ 0 w 859171"/>
              <a:gd name="connsiteY0" fmla="*/ 577286 h 760868"/>
              <a:gd name="connsiteX1" fmla="*/ 772640 w 859171"/>
              <a:gd name="connsiteY1" fmla="*/ 0 h 760868"/>
              <a:gd name="connsiteX2" fmla="*/ 859171 w 859171"/>
              <a:gd name="connsiteY2" fmla="*/ 0 h 760868"/>
              <a:gd name="connsiteX3" fmla="*/ 0 w 859171"/>
              <a:gd name="connsiteY3" fmla="*/ 760868 h 760868"/>
              <a:gd name="connsiteX4" fmla="*/ 0 w 859171"/>
              <a:gd name="connsiteY4" fmla="*/ 577286 h 760868"/>
              <a:gd name="connsiteX0" fmla="*/ 0 w 881396"/>
              <a:gd name="connsiteY0" fmla="*/ 577286 h 760868"/>
              <a:gd name="connsiteX1" fmla="*/ 772640 w 881396"/>
              <a:gd name="connsiteY1" fmla="*/ 0 h 760868"/>
              <a:gd name="connsiteX2" fmla="*/ 881396 w 881396"/>
              <a:gd name="connsiteY2" fmla="*/ 0 h 760868"/>
              <a:gd name="connsiteX3" fmla="*/ 0 w 881396"/>
              <a:gd name="connsiteY3" fmla="*/ 760868 h 760868"/>
              <a:gd name="connsiteX4" fmla="*/ 0 w 881396"/>
              <a:gd name="connsiteY4" fmla="*/ 577286 h 760868"/>
              <a:gd name="connsiteX0" fmla="*/ 0 w 881396"/>
              <a:gd name="connsiteY0" fmla="*/ 631261 h 814843"/>
              <a:gd name="connsiteX1" fmla="*/ 823316 w 881396"/>
              <a:gd name="connsiteY1" fmla="*/ 0 h 814843"/>
              <a:gd name="connsiteX2" fmla="*/ 881396 w 881396"/>
              <a:gd name="connsiteY2" fmla="*/ 53975 h 814843"/>
              <a:gd name="connsiteX3" fmla="*/ 0 w 881396"/>
              <a:gd name="connsiteY3" fmla="*/ 814843 h 814843"/>
              <a:gd name="connsiteX4" fmla="*/ 0 w 881396"/>
              <a:gd name="connsiteY4" fmla="*/ 631261 h 814843"/>
              <a:gd name="connsiteX0" fmla="*/ 0 w 919404"/>
              <a:gd name="connsiteY0" fmla="*/ 631261 h 814843"/>
              <a:gd name="connsiteX1" fmla="*/ 823316 w 919404"/>
              <a:gd name="connsiteY1" fmla="*/ 0 h 814843"/>
              <a:gd name="connsiteX2" fmla="*/ 919404 w 919404"/>
              <a:gd name="connsiteY2" fmla="*/ 95250 h 814843"/>
              <a:gd name="connsiteX3" fmla="*/ 0 w 919404"/>
              <a:gd name="connsiteY3" fmla="*/ 814843 h 814843"/>
              <a:gd name="connsiteX4" fmla="*/ 0 w 919404"/>
              <a:gd name="connsiteY4" fmla="*/ 631261 h 814843"/>
              <a:gd name="connsiteX0" fmla="*/ 0 w 919404"/>
              <a:gd name="connsiteY0" fmla="*/ 605861 h 789443"/>
              <a:gd name="connsiteX1" fmla="*/ 861324 w 919404"/>
              <a:gd name="connsiteY1" fmla="*/ 0 h 789443"/>
              <a:gd name="connsiteX2" fmla="*/ 919404 w 919404"/>
              <a:gd name="connsiteY2" fmla="*/ 69850 h 789443"/>
              <a:gd name="connsiteX3" fmla="*/ 0 w 919404"/>
              <a:gd name="connsiteY3" fmla="*/ 789443 h 789443"/>
              <a:gd name="connsiteX4" fmla="*/ 0 w 919404"/>
              <a:gd name="connsiteY4" fmla="*/ 605861 h 789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04" h="789443">
                <a:moveTo>
                  <a:pt x="0" y="605861"/>
                </a:moveTo>
                <a:lnTo>
                  <a:pt x="861324" y="0"/>
                </a:lnTo>
                <a:lnTo>
                  <a:pt x="919404" y="69850"/>
                </a:lnTo>
                <a:lnTo>
                  <a:pt x="0" y="789443"/>
                </a:lnTo>
                <a:lnTo>
                  <a:pt x="0" y="60586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a:ea typeface="+mn-ea"/>
              <a:cs typeface="+mn-cs"/>
            </a:endParaRPr>
          </a:p>
        </p:txBody>
      </p:sp>
      <p:sp>
        <p:nvSpPr>
          <p:cNvPr id="63" name="Diagonal Stripe 30">
            <a:extLst>
              <a:ext uri="{FF2B5EF4-FFF2-40B4-BE49-F238E27FC236}">
                <a16:creationId xmlns:a16="http://schemas.microsoft.com/office/drawing/2014/main" id="{38880FDB-525F-8AE3-F230-3959986A6343}"/>
              </a:ext>
            </a:extLst>
          </p:cNvPr>
          <p:cNvSpPr/>
          <p:nvPr/>
        </p:nvSpPr>
        <p:spPr>
          <a:xfrm flipH="1" flipV="1">
            <a:off x="4266795" y="3008784"/>
            <a:ext cx="242747" cy="350248"/>
          </a:xfrm>
          <a:custGeom>
            <a:avLst/>
            <a:gdLst>
              <a:gd name="connsiteX0" fmla="*/ 0 w 963946"/>
              <a:gd name="connsiteY0" fmla="*/ 170490 h 350248"/>
              <a:gd name="connsiteX1" fmla="*/ 469220 w 963946"/>
              <a:gd name="connsiteY1" fmla="*/ 0 h 350248"/>
              <a:gd name="connsiteX2" fmla="*/ 963946 w 963946"/>
              <a:gd name="connsiteY2" fmla="*/ 0 h 350248"/>
              <a:gd name="connsiteX3" fmla="*/ 0 w 963946"/>
              <a:gd name="connsiteY3" fmla="*/ 350248 h 350248"/>
              <a:gd name="connsiteX4" fmla="*/ 0 w 963946"/>
              <a:gd name="connsiteY4" fmla="*/ 170490 h 350248"/>
              <a:gd name="connsiteX0" fmla="*/ 0 w 963946"/>
              <a:gd name="connsiteY0" fmla="*/ 170490 h 350248"/>
              <a:gd name="connsiteX1" fmla="*/ 748620 w 963946"/>
              <a:gd name="connsiteY1" fmla="*/ 0 h 350248"/>
              <a:gd name="connsiteX2" fmla="*/ 963946 w 963946"/>
              <a:gd name="connsiteY2" fmla="*/ 0 h 350248"/>
              <a:gd name="connsiteX3" fmla="*/ 0 w 963946"/>
              <a:gd name="connsiteY3" fmla="*/ 350248 h 350248"/>
              <a:gd name="connsiteX4" fmla="*/ 0 w 963946"/>
              <a:gd name="connsiteY4" fmla="*/ 170490 h 350248"/>
              <a:gd name="connsiteX0" fmla="*/ 0 w 963946"/>
              <a:gd name="connsiteY0" fmla="*/ 170490 h 350248"/>
              <a:gd name="connsiteX1" fmla="*/ 811659 w 963946"/>
              <a:gd name="connsiteY1" fmla="*/ 12700 h 350248"/>
              <a:gd name="connsiteX2" fmla="*/ 963946 w 963946"/>
              <a:gd name="connsiteY2" fmla="*/ 0 h 350248"/>
              <a:gd name="connsiteX3" fmla="*/ 0 w 963946"/>
              <a:gd name="connsiteY3" fmla="*/ 350248 h 350248"/>
              <a:gd name="connsiteX4" fmla="*/ 0 w 963946"/>
              <a:gd name="connsiteY4" fmla="*/ 170490 h 3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46" h="350248">
                <a:moveTo>
                  <a:pt x="0" y="170490"/>
                </a:moveTo>
                <a:lnTo>
                  <a:pt x="811659" y="12700"/>
                </a:lnTo>
                <a:lnTo>
                  <a:pt x="963946" y="0"/>
                </a:lnTo>
                <a:lnTo>
                  <a:pt x="0" y="350248"/>
                </a:lnTo>
                <a:lnTo>
                  <a:pt x="0" y="17049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a:ea typeface="+mn-ea"/>
              <a:cs typeface="+mn-cs"/>
            </a:endParaRPr>
          </a:p>
        </p:txBody>
      </p:sp>
      <p:sp>
        <p:nvSpPr>
          <p:cNvPr id="64" name="Diagonal Stripe 25">
            <a:extLst>
              <a:ext uri="{FF2B5EF4-FFF2-40B4-BE49-F238E27FC236}">
                <a16:creationId xmlns:a16="http://schemas.microsoft.com/office/drawing/2014/main" id="{B1E949D9-A8F1-A9FA-DD39-433D9CFFCD5C}"/>
              </a:ext>
            </a:extLst>
          </p:cNvPr>
          <p:cNvSpPr/>
          <p:nvPr/>
        </p:nvSpPr>
        <p:spPr>
          <a:xfrm flipH="1">
            <a:off x="4281661" y="3412337"/>
            <a:ext cx="230405" cy="789443"/>
          </a:xfrm>
          <a:custGeom>
            <a:avLst/>
            <a:gdLst>
              <a:gd name="connsiteX0" fmla="*/ 0 w 963946"/>
              <a:gd name="connsiteY0" fmla="*/ 577286 h 760868"/>
              <a:gd name="connsiteX1" fmla="*/ 731365 w 963946"/>
              <a:gd name="connsiteY1" fmla="*/ 0 h 760868"/>
              <a:gd name="connsiteX2" fmla="*/ 963946 w 963946"/>
              <a:gd name="connsiteY2" fmla="*/ 0 h 760868"/>
              <a:gd name="connsiteX3" fmla="*/ 0 w 963946"/>
              <a:gd name="connsiteY3" fmla="*/ 760868 h 760868"/>
              <a:gd name="connsiteX4" fmla="*/ 0 w 963946"/>
              <a:gd name="connsiteY4" fmla="*/ 577286 h 760868"/>
              <a:gd name="connsiteX0" fmla="*/ 0 w 963946"/>
              <a:gd name="connsiteY0" fmla="*/ 577286 h 760868"/>
              <a:gd name="connsiteX1" fmla="*/ 772640 w 963946"/>
              <a:gd name="connsiteY1" fmla="*/ 0 h 760868"/>
              <a:gd name="connsiteX2" fmla="*/ 963946 w 963946"/>
              <a:gd name="connsiteY2" fmla="*/ 0 h 760868"/>
              <a:gd name="connsiteX3" fmla="*/ 0 w 963946"/>
              <a:gd name="connsiteY3" fmla="*/ 760868 h 760868"/>
              <a:gd name="connsiteX4" fmla="*/ 0 w 963946"/>
              <a:gd name="connsiteY4" fmla="*/ 577286 h 760868"/>
              <a:gd name="connsiteX0" fmla="*/ 0 w 913146"/>
              <a:gd name="connsiteY0" fmla="*/ 577286 h 760868"/>
              <a:gd name="connsiteX1" fmla="*/ 772640 w 913146"/>
              <a:gd name="connsiteY1" fmla="*/ 0 h 760868"/>
              <a:gd name="connsiteX2" fmla="*/ 913146 w 913146"/>
              <a:gd name="connsiteY2" fmla="*/ 6350 h 760868"/>
              <a:gd name="connsiteX3" fmla="*/ 0 w 913146"/>
              <a:gd name="connsiteY3" fmla="*/ 760868 h 760868"/>
              <a:gd name="connsiteX4" fmla="*/ 0 w 913146"/>
              <a:gd name="connsiteY4" fmla="*/ 577286 h 760868"/>
              <a:gd name="connsiteX0" fmla="*/ 0 w 887746"/>
              <a:gd name="connsiteY0" fmla="*/ 577286 h 760868"/>
              <a:gd name="connsiteX1" fmla="*/ 772640 w 887746"/>
              <a:gd name="connsiteY1" fmla="*/ 0 h 760868"/>
              <a:gd name="connsiteX2" fmla="*/ 887746 w 887746"/>
              <a:gd name="connsiteY2" fmla="*/ 0 h 760868"/>
              <a:gd name="connsiteX3" fmla="*/ 0 w 887746"/>
              <a:gd name="connsiteY3" fmla="*/ 760868 h 760868"/>
              <a:gd name="connsiteX4" fmla="*/ 0 w 887746"/>
              <a:gd name="connsiteY4" fmla="*/ 577286 h 760868"/>
              <a:gd name="connsiteX0" fmla="*/ 0 w 859171"/>
              <a:gd name="connsiteY0" fmla="*/ 577286 h 760868"/>
              <a:gd name="connsiteX1" fmla="*/ 772640 w 859171"/>
              <a:gd name="connsiteY1" fmla="*/ 0 h 760868"/>
              <a:gd name="connsiteX2" fmla="*/ 859171 w 859171"/>
              <a:gd name="connsiteY2" fmla="*/ 0 h 760868"/>
              <a:gd name="connsiteX3" fmla="*/ 0 w 859171"/>
              <a:gd name="connsiteY3" fmla="*/ 760868 h 760868"/>
              <a:gd name="connsiteX4" fmla="*/ 0 w 859171"/>
              <a:gd name="connsiteY4" fmla="*/ 577286 h 760868"/>
              <a:gd name="connsiteX0" fmla="*/ 0 w 881396"/>
              <a:gd name="connsiteY0" fmla="*/ 577286 h 760868"/>
              <a:gd name="connsiteX1" fmla="*/ 772640 w 881396"/>
              <a:gd name="connsiteY1" fmla="*/ 0 h 760868"/>
              <a:gd name="connsiteX2" fmla="*/ 881396 w 881396"/>
              <a:gd name="connsiteY2" fmla="*/ 0 h 760868"/>
              <a:gd name="connsiteX3" fmla="*/ 0 w 881396"/>
              <a:gd name="connsiteY3" fmla="*/ 760868 h 760868"/>
              <a:gd name="connsiteX4" fmla="*/ 0 w 881396"/>
              <a:gd name="connsiteY4" fmla="*/ 577286 h 760868"/>
              <a:gd name="connsiteX0" fmla="*/ 0 w 881396"/>
              <a:gd name="connsiteY0" fmla="*/ 631261 h 814843"/>
              <a:gd name="connsiteX1" fmla="*/ 823316 w 881396"/>
              <a:gd name="connsiteY1" fmla="*/ 0 h 814843"/>
              <a:gd name="connsiteX2" fmla="*/ 881396 w 881396"/>
              <a:gd name="connsiteY2" fmla="*/ 53975 h 814843"/>
              <a:gd name="connsiteX3" fmla="*/ 0 w 881396"/>
              <a:gd name="connsiteY3" fmla="*/ 814843 h 814843"/>
              <a:gd name="connsiteX4" fmla="*/ 0 w 881396"/>
              <a:gd name="connsiteY4" fmla="*/ 631261 h 814843"/>
              <a:gd name="connsiteX0" fmla="*/ 0 w 919404"/>
              <a:gd name="connsiteY0" fmla="*/ 631261 h 814843"/>
              <a:gd name="connsiteX1" fmla="*/ 823316 w 919404"/>
              <a:gd name="connsiteY1" fmla="*/ 0 h 814843"/>
              <a:gd name="connsiteX2" fmla="*/ 919404 w 919404"/>
              <a:gd name="connsiteY2" fmla="*/ 95250 h 814843"/>
              <a:gd name="connsiteX3" fmla="*/ 0 w 919404"/>
              <a:gd name="connsiteY3" fmla="*/ 814843 h 814843"/>
              <a:gd name="connsiteX4" fmla="*/ 0 w 919404"/>
              <a:gd name="connsiteY4" fmla="*/ 631261 h 814843"/>
              <a:gd name="connsiteX0" fmla="*/ 0 w 919404"/>
              <a:gd name="connsiteY0" fmla="*/ 605861 h 789443"/>
              <a:gd name="connsiteX1" fmla="*/ 861324 w 919404"/>
              <a:gd name="connsiteY1" fmla="*/ 0 h 789443"/>
              <a:gd name="connsiteX2" fmla="*/ 919404 w 919404"/>
              <a:gd name="connsiteY2" fmla="*/ 69850 h 789443"/>
              <a:gd name="connsiteX3" fmla="*/ 0 w 919404"/>
              <a:gd name="connsiteY3" fmla="*/ 789443 h 789443"/>
              <a:gd name="connsiteX4" fmla="*/ 0 w 919404"/>
              <a:gd name="connsiteY4" fmla="*/ 605861 h 789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04" h="789443">
                <a:moveTo>
                  <a:pt x="0" y="605861"/>
                </a:moveTo>
                <a:lnTo>
                  <a:pt x="861324" y="0"/>
                </a:lnTo>
                <a:lnTo>
                  <a:pt x="919404" y="69850"/>
                </a:lnTo>
                <a:lnTo>
                  <a:pt x="0" y="789443"/>
                </a:lnTo>
                <a:lnTo>
                  <a:pt x="0" y="60586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a:ea typeface="+mn-ea"/>
              <a:cs typeface="+mn-cs"/>
            </a:endParaRPr>
          </a:p>
        </p:txBody>
      </p:sp>
      <p:sp>
        <p:nvSpPr>
          <p:cNvPr id="65" name="Diagonal Stripe 30">
            <a:extLst>
              <a:ext uri="{FF2B5EF4-FFF2-40B4-BE49-F238E27FC236}">
                <a16:creationId xmlns:a16="http://schemas.microsoft.com/office/drawing/2014/main" id="{037C8501-0000-FBC2-9209-FC03347C3EBA}"/>
              </a:ext>
            </a:extLst>
          </p:cNvPr>
          <p:cNvSpPr/>
          <p:nvPr/>
        </p:nvSpPr>
        <p:spPr>
          <a:xfrm flipH="1">
            <a:off x="4269256" y="3337135"/>
            <a:ext cx="242747" cy="350248"/>
          </a:xfrm>
          <a:custGeom>
            <a:avLst/>
            <a:gdLst>
              <a:gd name="connsiteX0" fmla="*/ 0 w 963946"/>
              <a:gd name="connsiteY0" fmla="*/ 170490 h 350248"/>
              <a:gd name="connsiteX1" fmla="*/ 469220 w 963946"/>
              <a:gd name="connsiteY1" fmla="*/ 0 h 350248"/>
              <a:gd name="connsiteX2" fmla="*/ 963946 w 963946"/>
              <a:gd name="connsiteY2" fmla="*/ 0 h 350248"/>
              <a:gd name="connsiteX3" fmla="*/ 0 w 963946"/>
              <a:gd name="connsiteY3" fmla="*/ 350248 h 350248"/>
              <a:gd name="connsiteX4" fmla="*/ 0 w 963946"/>
              <a:gd name="connsiteY4" fmla="*/ 170490 h 350248"/>
              <a:gd name="connsiteX0" fmla="*/ 0 w 963946"/>
              <a:gd name="connsiteY0" fmla="*/ 170490 h 350248"/>
              <a:gd name="connsiteX1" fmla="*/ 748620 w 963946"/>
              <a:gd name="connsiteY1" fmla="*/ 0 h 350248"/>
              <a:gd name="connsiteX2" fmla="*/ 963946 w 963946"/>
              <a:gd name="connsiteY2" fmla="*/ 0 h 350248"/>
              <a:gd name="connsiteX3" fmla="*/ 0 w 963946"/>
              <a:gd name="connsiteY3" fmla="*/ 350248 h 350248"/>
              <a:gd name="connsiteX4" fmla="*/ 0 w 963946"/>
              <a:gd name="connsiteY4" fmla="*/ 170490 h 350248"/>
              <a:gd name="connsiteX0" fmla="*/ 0 w 963946"/>
              <a:gd name="connsiteY0" fmla="*/ 170490 h 350248"/>
              <a:gd name="connsiteX1" fmla="*/ 811659 w 963946"/>
              <a:gd name="connsiteY1" fmla="*/ 12700 h 350248"/>
              <a:gd name="connsiteX2" fmla="*/ 963946 w 963946"/>
              <a:gd name="connsiteY2" fmla="*/ 0 h 350248"/>
              <a:gd name="connsiteX3" fmla="*/ 0 w 963946"/>
              <a:gd name="connsiteY3" fmla="*/ 350248 h 350248"/>
              <a:gd name="connsiteX4" fmla="*/ 0 w 963946"/>
              <a:gd name="connsiteY4" fmla="*/ 170490 h 3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46" h="350248">
                <a:moveTo>
                  <a:pt x="0" y="170490"/>
                </a:moveTo>
                <a:lnTo>
                  <a:pt x="811659" y="12700"/>
                </a:lnTo>
                <a:lnTo>
                  <a:pt x="963946" y="0"/>
                </a:lnTo>
                <a:lnTo>
                  <a:pt x="0" y="350248"/>
                </a:lnTo>
                <a:lnTo>
                  <a:pt x="0" y="17049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B740DE50-8F46-85F0-9299-A879032F85B9}"/>
              </a:ext>
            </a:extLst>
          </p:cNvPr>
          <p:cNvSpPr/>
          <p:nvPr/>
        </p:nvSpPr>
        <p:spPr>
          <a:xfrm>
            <a:off x="8096949" y="3119240"/>
            <a:ext cx="757095" cy="637545"/>
          </a:xfrm>
          <a:prstGeom prst="rect">
            <a:avLst/>
          </a:prstGeom>
          <a:solidFill>
            <a:schemeClr val="tx2">
              <a:lumMod val="75000"/>
              <a:lumOff val="25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a:ea typeface="+mn-ea"/>
                <a:cs typeface="+mn-cs"/>
              </a:rPr>
              <a:t>SD-WAN Datacenter End Point (SDEP)</a:t>
            </a:r>
          </a:p>
        </p:txBody>
      </p:sp>
      <p:grpSp>
        <p:nvGrpSpPr>
          <p:cNvPr id="67" name="Group 66">
            <a:extLst>
              <a:ext uri="{FF2B5EF4-FFF2-40B4-BE49-F238E27FC236}">
                <a16:creationId xmlns:a16="http://schemas.microsoft.com/office/drawing/2014/main" id="{FC69D9C3-762A-31E2-93FE-71CABB941F43}"/>
              </a:ext>
            </a:extLst>
          </p:cNvPr>
          <p:cNvGrpSpPr/>
          <p:nvPr/>
        </p:nvGrpSpPr>
        <p:grpSpPr>
          <a:xfrm rot="5400000">
            <a:off x="10102440" y="3399477"/>
            <a:ext cx="718140" cy="223458"/>
            <a:chOff x="4671202" y="4407934"/>
            <a:chExt cx="1180652" cy="385316"/>
          </a:xfrm>
        </p:grpSpPr>
        <p:sp>
          <p:nvSpPr>
            <p:cNvPr id="68" name="Rectangle 67">
              <a:extLst>
                <a:ext uri="{FF2B5EF4-FFF2-40B4-BE49-F238E27FC236}">
                  <a16:creationId xmlns:a16="http://schemas.microsoft.com/office/drawing/2014/main" id="{19950B4E-B8C3-47AE-3251-132E4FA2B3C4}"/>
                </a:ext>
              </a:extLst>
            </p:cNvPr>
            <p:cNvSpPr/>
            <p:nvPr/>
          </p:nvSpPr>
          <p:spPr>
            <a:xfrm>
              <a:off x="4671202" y="4407934"/>
              <a:ext cx="1180652" cy="107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E6B46729-7735-1486-96AF-9A5BD9882D6A}"/>
                </a:ext>
              </a:extLst>
            </p:cNvPr>
            <p:cNvSpPr/>
            <p:nvPr/>
          </p:nvSpPr>
          <p:spPr>
            <a:xfrm>
              <a:off x="4921579" y="4535619"/>
              <a:ext cx="930275" cy="107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627808EB-A961-3D60-382D-2CF679236F25}"/>
                </a:ext>
              </a:extLst>
            </p:cNvPr>
            <p:cNvSpPr/>
            <p:nvPr/>
          </p:nvSpPr>
          <p:spPr>
            <a:xfrm>
              <a:off x="5159265" y="4672075"/>
              <a:ext cx="692584" cy="1211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grpSp>
      <p:grpSp>
        <p:nvGrpSpPr>
          <p:cNvPr id="71" name="Group 70">
            <a:extLst>
              <a:ext uri="{FF2B5EF4-FFF2-40B4-BE49-F238E27FC236}">
                <a16:creationId xmlns:a16="http://schemas.microsoft.com/office/drawing/2014/main" id="{24A8FAE2-9091-9A2B-EF24-4A8B86B6D712}"/>
              </a:ext>
            </a:extLst>
          </p:cNvPr>
          <p:cNvGrpSpPr/>
          <p:nvPr/>
        </p:nvGrpSpPr>
        <p:grpSpPr>
          <a:xfrm rot="5400000">
            <a:off x="10353481" y="3102997"/>
            <a:ext cx="302236" cy="136657"/>
            <a:chOff x="4921579" y="4407925"/>
            <a:chExt cx="930275" cy="235644"/>
          </a:xfrm>
        </p:grpSpPr>
        <p:sp>
          <p:nvSpPr>
            <p:cNvPr id="72" name="Rectangle 71">
              <a:extLst>
                <a:ext uri="{FF2B5EF4-FFF2-40B4-BE49-F238E27FC236}">
                  <a16:creationId xmlns:a16="http://schemas.microsoft.com/office/drawing/2014/main" id="{CF59AC87-FFC5-EE37-2E0C-0D158A512B49}"/>
                </a:ext>
              </a:extLst>
            </p:cNvPr>
            <p:cNvSpPr/>
            <p:nvPr/>
          </p:nvSpPr>
          <p:spPr>
            <a:xfrm>
              <a:off x="4921579" y="4407925"/>
              <a:ext cx="735337" cy="107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10476D67-0CC7-5709-4A5B-CF9747249D55}"/>
                </a:ext>
              </a:extLst>
            </p:cNvPr>
            <p:cNvSpPr/>
            <p:nvPr/>
          </p:nvSpPr>
          <p:spPr>
            <a:xfrm>
              <a:off x="4921579" y="4535619"/>
              <a:ext cx="930275" cy="107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grpSp>
      <p:pic>
        <p:nvPicPr>
          <p:cNvPr id="74" name="Graphic 73">
            <a:extLst>
              <a:ext uri="{FF2B5EF4-FFF2-40B4-BE49-F238E27FC236}">
                <a16:creationId xmlns:a16="http://schemas.microsoft.com/office/drawing/2014/main" id="{75B309C9-5F6E-FB78-278F-9CD7567EFDB6}"/>
              </a:ext>
            </a:extLst>
          </p:cNvPr>
          <p:cNvPicPr>
            <a:picLocks noChangeAspect="1"/>
          </p:cNvPicPr>
          <p:nvPr/>
        </p:nvPicPr>
        <p:blipFill>
          <a:blip r:embed="rId7"/>
          <a:srcRect/>
          <a:stretch/>
        </p:blipFill>
        <p:spPr>
          <a:xfrm>
            <a:off x="10052050" y="3800424"/>
            <a:ext cx="800100" cy="542925"/>
          </a:xfrm>
          <a:prstGeom prst="rect">
            <a:avLst/>
          </a:prstGeom>
        </p:spPr>
      </p:pic>
      <p:sp>
        <p:nvSpPr>
          <p:cNvPr id="75" name="Rectangle 74">
            <a:extLst>
              <a:ext uri="{FF2B5EF4-FFF2-40B4-BE49-F238E27FC236}">
                <a16:creationId xmlns:a16="http://schemas.microsoft.com/office/drawing/2014/main" id="{890A696A-22E2-E1D4-B6B7-F4C7B9F2B290}"/>
              </a:ext>
            </a:extLst>
          </p:cNvPr>
          <p:cNvSpPr/>
          <p:nvPr/>
        </p:nvSpPr>
        <p:spPr>
          <a:xfrm>
            <a:off x="10202333" y="3980058"/>
            <a:ext cx="499534" cy="266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tx1"/>
                </a:solidFill>
                <a:effectLst/>
                <a:uLnTx/>
                <a:uFillTx/>
                <a:latin typeface="Arial"/>
                <a:ea typeface="+mn-ea"/>
                <a:cs typeface="+mn-cs"/>
              </a:rPr>
              <a:t>WWW</a:t>
            </a:r>
          </a:p>
        </p:txBody>
      </p:sp>
      <p:sp>
        <p:nvSpPr>
          <p:cNvPr id="76" name="Rounded Rectangle 75">
            <a:extLst>
              <a:ext uri="{FF2B5EF4-FFF2-40B4-BE49-F238E27FC236}">
                <a16:creationId xmlns:a16="http://schemas.microsoft.com/office/drawing/2014/main" id="{F9AFC3B3-4666-26CB-25FD-BBEE054F8580}"/>
              </a:ext>
            </a:extLst>
          </p:cNvPr>
          <p:cNvSpPr/>
          <p:nvPr/>
        </p:nvSpPr>
        <p:spPr>
          <a:xfrm>
            <a:off x="10115672" y="2294495"/>
            <a:ext cx="752941" cy="737335"/>
          </a:xfrm>
          <a:prstGeom prst="roundRect">
            <a:avLst>
              <a:gd name="adj" fmla="val 10267"/>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bIns="0"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ysClr val="windowText" lastClr="000000"/>
                </a:solidFill>
                <a:effectLst/>
                <a:uLnTx/>
                <a:uFillTx/>
                <a:latin typeface="Arial"/>
                <a:ea typeface="+mn-ea"/>
                <a:cs typeface="+mn-cs"/>
              </a:rPr>
              <a:t>Customer HQ</a:t>
            </a:r>
          </a:p>
        </p:txBody>
      </p:sp>
      <p:pic>
        <p:nvPicPr>
          <p:cNvPr id="77" name="Graphic 76">
            <a:extLst>
              <a:ext uri="{FF2B5EF4-FFF2-40B4-BE49-F238E27FC236}">
                <a16:creationId xmlns:a16="http://schemas.microsoft.com/office/drawing/2014/main" id="{C005D033-CEA9-1C1A-565D-200239808B9A}"/>
              </a:ext>
            </a:extLst>
          </p:cNvPr>
          <p:cNvPicPr>
            <a:picLocks noChangeAspect="1"/>
          </p:cNvPicPr>
          <p:nvPr/>
        </p:nvPicPr>
        <p:blipFill>
          <a:blip r:embed="rId9"/>
          <a:srcRect/>
          <a:stretch/>
        </p:blipFill>
        <p:spPr>
          <a:xfrm>
            <a:off x="10326630" y="2339975"/>
            <a:ext cx="326574" cy="551799"/>
          </a:xfrm>
          <a:prstGeom prst="rect">
            <a:avLst/>
          </a:prstGeom>
        </p:spPr>
      </p:pic>
      <p:grpSp>
        <p:nvGrpSpPr>
          <p:cNvPr id="36" name="Group 35">
            <a:extLst>
              <a:ext uri="{FF2B5EF4-FFF2-40B4-BE49-F238E27FC236}">
                <a16:creationId xmlns:a16="http://schemas.microsoft.com/office/drawing/2014/main" id="{AF1FB1A0-951D-20CE-B995-226E4F70B2C9}"/>
              </a:ext>
            </a:extLst>
          </p:cNvPr>
          <p:cNvGrpSpPr>
            <a:grpSpLocks noChangeAspect="1"/>
          </p:cNvGrpSpPr>
          <p:nvPr/>
        </p:nvGrpSpPr>
        <p:grpSpPr>
          <a:xfrm>
            <a:off x="3935686" y="3218184"/>
            <a:ext cx="252044" cy="252000"/>
            <a:chOff x="3965880" y="3222497"/>
            <a:chExt cx="212437" cy="212437"/>
          </a:xfrm>
        </p:grpSpPr>
        <p:sp>
          <p:nvSpPr>
            <p:cNvPr id="80" name="Oval 79">
              <a:extLst>
                <a:ext uri="{FF2B5EF4-FFF2-40B4-BE49-F238E27FC236}">
                  <a16:creationId xmlns:a16="http://schemas.microsoft.com/office/drawing/2014/main" id="{C6B0A842-02BB-BFF7-9DA1-C6D4375389DE}"/>
                </a:ext>
              </a:extLst>
            </p:cNvPr>
            <p:cNvSpPr>
              <a:spLocks noChangeAspect="1"/>
            </p:cNvSpPr>
            <p:nvPr/>
          </p:nvSpPr>
          <p:spPr>
            <a:xfrm>
              <a:off x="3965880" y="3222497"/>
              <a:ext cx="212437" cy="212437"/>
            </a:xfrm>
            <a:prstGeom prst="ellipse">
              <a:avLst/>
            </a:prstGeom>
            <a:solidFill>
              <a:schemeClr val="bg2">
                <a:lumMod val="20000"/>
                <a:lumOff val="80000"/>
              </a:schemeClr>
            </a:solidFill>
            <a:ln w="9525">
              <a:solidFill>
                <a:srgbClr val="167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pic>
          <p:nvPicPr>
            <p:cNvPr id="81" name="Picture 80">
              <a:extLst>
                <a:ext uri="{FF2B5EF4-FFF2-40B4-BE49-F238E27FC236}">
                  <a16:creationId xmlns:a16="http://schemas.microsoft.com/office/drawing/2014/main" id="{843E2BDA-3C07-A8DC-AC9E-C4206B5612D4}"/>
                </a:ext>
              </a:extLst>
            </p:cNvPr>
            <p:cNvPicPr>
              <a:picLocks noChangeAspect="1"/>
            </p:cNvPicPr>
            <p:nvPr/>
          </p:nvPicPr>
          <p:blipFill>
            <a:blip r:embed="rId10"/>
            <a:srcRect/>
            <a:stretch/>
          </p:blipFill>
          <p:spPr>
            <a:xfrm>
              <a:off x="3999133" y="3239364"/>
              <a:ext cx="145922" cy="183119"/>
            </a:xfrm>
            <a:prstGeom prst="rect">
              <a:avLst/>
            </a:prstGeom>
          </p:spPr>
        </p:pic>
      </p:grpSp>
      <p:sp>
        <p:nvSpPr>
          <p:cNvPr id="85" name="Content Placeholder 1">
            <a:extLst>
              <a:ext uri="{FF2B5EF4-FFF2-40B4-BE49-F238E27FC236}">
                <a16:creationId xmlns:a16="http://schemas.microsoft.com/office/drawing/2014/main" id="{F85F9FB2-5125-D578-7863-83611A58C6C8}"/>
              </a:ext>
            </a:extLst>
          </p:cNvPr>
          <p:cNvSpPr txBox="1">
            <a:spLocks/>
          </p:cNvSpPr>
          <p:nvPr/>
        </p:nvSpPr>
        <p:spPr>
          <a:xfrm>
            <a:off x="4334654" y="5217999"/>
            <a:ext cx="3623275" cy="362232"/>
          </a:xfrm>
          <a:prstGeom prst="rect">
            <a:avLst/>
          </a:prstGeom>
        </p:spPr>
        <p:txBody>
          <a:bodyPr vert="horz" lIns="0" tIns="0" rIns="0" bIns="0" rtlCol="0">
            <a:no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600"/>
              </a:spcBef>
              <a:spcAft>
                <a:spcPts val="600"/>
              </a:spcAft>
              <a:buClr>
                <a:srgbClr val="009DE0"/>
              </a:buClr>
              <a:buSzPct val="120000"/>
              <a:buNone/>
              <a:tabLst/>
              <a:defRPr/>
            </a:pPr>
            <a:r>
              <a:rPr kumimoji="0" lang="en-US" sz="1000" b="0" i="0" u="none" strike="noStrike" kern="1200" cap="none" spc="0" normalizeH="0" baseline="0" noProof="0">
                <a:ln>
                  <a:noFill/>
                </a:ln>
                <a:solidFill>
                  <a:srgbClr val="202E39"/>
                </a:solidFill>
                <a:effectLst/>
                <a:uLnTx/>
                <a:uFillTx/>
                <a:latin typeface="Arial"/>
                <a:ea typeface="+mn-ea"/>
                <a:cs typeface="+mn-cs"/>
              </a:rPr>
              <a:t>Traffic is encrypted and tunneled from the edge to the destination CDC</a:t>
            </a:r>
          </a:p>
        </p:txBody>
      </p:sp>
      <p:sp>
        <p:nvSpPr>
          <p:cNvPr id="86" name="Left-right Arrow 85">
            <a:extLst>
              <a:ext uri="{FF2B5EF4-FFF2-40B4-BE49-F238E27FC236}">
                <a16:creationId xmlns:a16="http://schemas.microsoft.com/office/drawing/2014/main" id="{8D488945-F0D9-8910-F373-B265A30F06EC}"/>
              </a:ext>
            </a:extLst>
          </p:cNvPr>
          <p:cNvSpPr/>
          <p:nvPr/>
        </p:nvSpPr>
        <p:spPr>
          <a:xfrm>
            <a:off x="4046045" y="4929688"/>
            <a:ext cx="4130125" cy="27716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90" name="Content Placeholder 1">
            <a:extLst>
              <a:ext uri="{FF2B5EF4-FFF2-40B4-BE49-F238E27FC236}">
                <a16:creationId xmlns:a16="http://schemas.microsoft.com/office/drawing/2014/main" id="{5C9DBF1A-550C-84F4-15D2-C1633E9DDD71}"/>
              </a:ext>
            </a:extLst>
          </p:cNvPr>
          <p:cNvSpPr txBox="1">
            <a:spLocks/>
          </p:cNvSpPr>
          <p:nvPr/>
        </p:nvSpPr>
        <p:spPr>
          <a:xfrm>
            <a:off x="4106636" y="1233488"/>
            <a:ext cx="3763669" cy="553126"/>
          </a:xfrm>
          <a:prstGeom prst="rect">
            <a:avLst/>
          </a:prstGeom>
          <a:solidFill>
            <a:schemeClr val="tx2">
              <a:lumMod val="10000"/>
              <a:lumOff val="90000"/>
            </a:schemeClr>
          </a:solidFill>
        </p:spPr>
        <p:txBody>
          <a:bodyPr vert="horz" lIns="0" tIns="0" rIns="0" bIns="0" rtlCol="0" anchor="ctr">
            <a:no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600"/>
              </a:spcBef>
              <a:spcAft>
                <a:spcPts val="600"/>
              </a:spcAft>
              <a:buClr>
                <a:srgbClr val="009DE0"/>
              </a:buClr>
              <a:buSzPct val="120000"/>
              <a:buNone/>
              <a:tabLst/>
              <a:defRPr/>
            </a:pPr>
            <a:r>
              <a:rPr kumimoji="0" lang="en-US" sz="900" b="0" i="0" u="none" strike="noStrike" kern="1200" cap="none" spc="0" normalizeH="0" baseline="0" noProof="0">
                <a:ln>
                  <a:noFill/>
                </a:ln>
                <a:solidFill>
                  <a:srgbClr val="202E39"/>
                </a:solidFill>
                <a:effectLst/>
                <a:uLnTx/>
                <a:uFillTx/>
                <a:latin typeface="Arial"/>
                <a:ea typeface="+mn-ea"/>
                <a:cs typeface="+mn-cs"/>
              </a:rPr>
              <a:t>Overlay network traffic is transported end-to-end over the available underlays</a:t>
            </a:r>
          </a:p>
        </p:txBody>
      </p:sp>
      <p:cxnSp>
        <p:nvCxnSpPr>
          <p:cNvPr id="91" name="Elbow Connector 90">
            <a:extLst>
              <a:ext uri="{FF2B5EF4-FFF2-40B4-BE49-F238E27FC236}">
                <a16:creationId xmlns:a16="http://schemas.microsoft.com/office/drawing/2014/main" id="{EF8DFD41-077F-35D3-75AB-382994F7826D}"/>
              </a:ext>
            </a:extLst>
          </p:cNvPr>
          <p:cNvCxnSpPr>
            <a:cxnSpLocks/>
            <a:stCxn id="90" idx="1"/>
          </p:cNvCxnSpPr>
          <p:nvPr/>
        </p:nvCxnSpPr>
        <p:spPr>
          <a:xfrm rot="10800000" flipV="1">
            <a:off x="2955474" y="1510050"/>
            <a:ext cx="1151163" cy="1683709"/>
          </a:xfrm>
          <a:prstGeom prst="bentConnector2">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440DADAE-DB24-FCED-BA12-1D3F28F07337}"/>
              </a:ext>
            </a:extLst>
          </p:cNvPr>
          <p:cNvCxnSpPr>
            <a:cxnSpLocks/>
            <a:stCxn id="90" idx="3"/>
          </p:cNvCxnSpPr>
          <p:nvPr/>
        </p:nvCxnSpPr>
        <p:spPr>
          <a:xfrm>
            <a:off x="7870305" y="1510051"/>
            <a:ext cx="1045983" cy="1718159"/>
          </a:xfrm>
          <a:prstGeom prst="bentConnector2">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3" name="Content Placeholder 1">
            <a:extLst>
              <a:ext uri="{FF2B5EF4-FFF2-40B4-BE49-F238E27FC236}">
                <a16:creationId xmlns:a16="http://schemas.microsoft.com/office/drawing/2014/main" id="{AAB91094-5A2A-6343-9C13-DA73380509B3}"/>
              </a:ext>
            </a:extLst>
          </p:cNvPr>
          <p:cNvSpPr txBox="1">
            <a:spLocks/>
          </p:cNvSpPr>
          <p:nvPr/>
        </p:nvSpPr>
        <p:spPr>
          <a:xfrm>
            <a:off x="2295951" y="5548596"/>
            <a:ext cx="2402387" cy="649003"/>
          </a:xfrm>
          <a:prstGeom prst="rect">
            <a:avLst/>
          </a:prstGeom>
          <a:solidFill>
            <a:schemeClr val="tx2">
              <a:lumMod val="10000"/>
              <a:lumOff val="90000"/>
            </a:schemeClr>
          </a:solidFill>
        </p:spPr>
        <p:txBody>
          <a:bodyPr vert="horz" lIns="72000" tIns="36000" rIns="72000" bIns="36000" rtlCol="0" anchor="ctr">
            <a:no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300"/>
              </a:spcAft>
              <a:buClr>
                <a:srgbClr val="009DE0"/>
              </a:buClr>
              <a:buSzPct val="120000"/>
              <a:buNone/>
              <a:tabLst/>
              <a:defRPr/>
            </a:pPr>
            <a:r>
              <a:rPr kumimoji="0" lang="en-US" sz="900" b="0" i="0" u="none" strike="noStrike" kern="1200" cap="none" spc="0" normalizeH="0" baseline="0" noProof="0">
                <a:ln>
                  <a:noFill/>
                </a:ln>
                <a:solidFill>
                  <a:srgbClr val="202E39"/>
                </a:solidFill>
                <a:effectLst/>
                <a:uLnTx/>
                <a:uFillTx/>
                <a:latin typeface="Arial"/>
                <a:ea typeface="+mn-ea"/>
                <a:cs typeface="+mn-cs"/>
              </a:rPr>
              <a:t>SD-WAN SEEP </a:t>
            </a:r>
            <a:r>
              <a:rPr lang="en-US" sz="900">
                <a:solidFill>
                  <a:srgbClr val="202E39"/>
                </a:solidFill>
                <a:latin typeface="Arial"/>
              </a:rPr>
              <a:t>encapsulates, </a:t>
            </a:r>
            <a:r>
              <a:rPr kumimoji="0" lang="en-US" sz="900" b="0" i="0" u="none" strike="noStrike" kern="1200" cap="none" spc="0" normalizeH="0" baseline="0" noProof="0">
                <a:ln>
                  <a:noFill/>
                </a:ln>
                <a:solidFill>
                  <a:srgbClr val="202E39"/>
                </a:solidFill>
                <a:effectLst/>
                <a:uLnTx/>
                <a:uFillTx/>
                <a:latin typeface="Arial"/>
                <a:ea typeface="+mn-ea"/>
                <a:cs typeface="+mn-cs"/>
              </a:rPr>
              <a:t>manages and steers traffic according to defined policies</a:t>
            </a:r>
          </a:p>
        </p:txBody>
      </p:sp>
      <p:sp>
        <p:nvSpPr>
          <p:cNvPr id="94" name="Content Placeholder 1">
            <a:extLst>
              <a:ext uri="{FF2B5EF4-FFF2-40B4-BE49-F238E27FC236}">
                <a16:creationId xmlns:a16="http://schemas.microsoft.com/office/drawing/2014/main" id="{B7E07F8A-E2F9-0EA2-C3C4-129AAF79654F}"/>
              </a:ext>
            </a:extLst>
          </p:cNvPr>
          <p:cNvSpPr txBox="1">
            <a:spLocks/>
          </p:cNvSpPr>
          <p:nvPr/>
        </p:nvSpPr>
        <p:spPr>
          <a:xfrm>
            <a:off x="7274303" y="5602502"/>
            <a:ext cx="2402387" cy="588750"/>
          </a:xfrm>
          <a:prstGeom prst="rect">
            <a:avLst/>
          </a:prstGeom>
          <a:solidFill>
            <a:schemeClr val="tx2">
              <a:lumMod val="10000"/>
              <a:lumOff val="90000"/>
            </a:schemeClr>
          </a:solidFill>
        </p:spPr>
        <p:txBody>
          <a:bodyPr vert="horz" lIns="72000" tIns="36000" rIns="72000" bIns="36000" rtlCol="0" anchor="ctr">
            <a:no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fontAlgn="auto">
              <a:spcBef>
                <a:spcPts val="0"/>
              </a:spcBef>
              <a:spcAft>
                <a:spcPts val="300"/>
              </a:spcAft>
              <a:buClr>
                <a:srgbClr val="009DE0"/>
              </a:buClr>
              <a:buFont typeface="Verdana" panose="020B0604030504040204" pitchFamily="34" charset="0"/>
              <a:buNone/>
              <a:tabLst/>
              <a:defRPr/>
            </a:pPr>
            <a:r>
              <a:rPr lang="en-US" sz="900">
                <a:solidFill>
                  <a:srgbClr val="202E39"/>
                </a:solidFill>
                <a:latin typeface="Arial"/>
              </a:rPr>
              <a:t>SD-WAN SDEP </a:t>
            </a:r>
            <a:r>
              <a:rPr lang="en-GB" sz="900">
                <a:solidFill>
                  <a:srgbClr val="202E39"/>
                </a:solidFill>
                <a:latin typeface="Arial"/>
              </a:rPr>
              <a:t>decapsulates the received traffic at data centre before being routed to its onwards destination by the transport network</a:t>
            </a:r>
            <a:endParaRPr lang="en-US" sz="900">
              <a:solidFill>
                <a:srgbClr val="202E39"/>
              </a:solidFill>
              <a:latin typeface="Arial"/>
            </a:endParaRPr>
          </a:p>
        </p:txBody>
      </p:sp>
      <p:cxnSp>
        <p:nvCxnSpPr>
          <p:cNvPr id="95" name="Straight Arrow Connector 94">
            <a:extLst>
              <a:ext uri="{FF2B5EF4-FFF2-40B4-BE49-F238E27FC236}">
                <a16:creationId xmlns:a16="http://schemas.microsoft.com/office/drawing/2014/main" id="{E3FCFC70-D3AC-492A-D554-E1B14EB78DA6}"/>
              </a:ext>
            </a:extLst>
          </p:cNvPr>
          <p:cNvCxnSpPr>
            <a:cxnSpLocks/>
            <a:stCxn id="93" idx="0"/>
          </p:cNvCxnSpPr>
          <p:nvPr/>
        </p:nvCxnSpPr>
        <p:spPr>
          <a:xfrm flipH="1" flipV="1">
            <a:off x="3497144" y="3769415"/>
            <a:ext cx="1" cy="1779181"/>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64811CFB-9390-9E82-4721-1711FAA9783B}"/>
              </a:ext>
            </a:extLst>
          </p:cNvPr>
          <p:cNvCxnSpPr>
            <a:cxnSpLocks/>
            <a:stCxn id="94" idx="0"/>
            <a:endCxn id="66" idx="2"/>
          </p:cNvCxnSpPr>
          <p:nvPr/>
        </p:nvCxnSpPr>
        <p:spPr>
          <a:xfrm flipV="1">
            <a:off x="8475497" y="3756785"/>
            <a:ext cx="0" cy="1845717"/>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79115D13-5BFE-D910-FDA4-BB0646EB2B51}"/>
              </a:ext>
            </a:extLst>
          </p:cNvPr>
          <p:cNvSpPr txBox="1">
            <a:spLocks/>
          </p:cNvSpPr>
          <p:nvPr/>
        </p:nvSpPr>
        <p:spPr>
          <a:xfrm>
            <a:off x="8834911" y="4917944"/>
            <a:ext cx="2861789" cy="573220"/>
          </a:xfrm>
          <a:prstGeom prst="rect">
            <a:avLst/>
          </a:prstGeom>
          <a:solidFill>
            <a:schemeClr val="tx2">
              <a:lumMod val="10000"/>
              <a:lumOff val="90000"/>
            </a:schemeClr>
          </a:solidFill>
        </p:spPr>
        <p:txBody>
          <a:bodyPr vert="horz" lIns="72000" tIns="36000" rIns="72000" bIns="36000" rtlCol="0" anchor="ctr">
            <a:no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fontAlgn="auto">
              <a:spcBef>
                <a:spcPts val="0"/>
              </a:spcBef>
              <a:spcAft>
                <a:spcPts val="300"/>
              </a:spcAft>
              <a:buClr>
                <a:srgbClr val="009DE0"/>
              </a:buClr>
              <a:buFont typeface="Verdana" panose="020B0604030504040204" pitchFamily="34" charset="0"/>
              <a:buNone/>
              <a:tabLst/>
              <a:defRPr/>
            </a:pPr>
            <a:r>
              <a:rPr lang="en-GB" sz="900">
                <a:solidFill>
                  <a:srgbClr val="202E39"/>
                </a:solidFill>
                <a:latin typeface="Arial"/>
              </a:rPr>
              <a:t>A global and redundant infrastructure setup provides resiliency and enables traffic to be handled as close to origin as possible to minimise latency</a:t>
            </a:r>
            <a:endParaRPr lang="en-US" sz="900">
              <a:solidFill>
                <a:srgbClr val="202E39"/>
              </a:solidFill>
              <a:latin typeface="Arial"/>
            </a:endParaRPr>
          </a:p>
        </p:txBody>
      </p:sp>
      <p:cxnSp>
        <p:nvCxnSpPr>
          <p:cNvPr id="99" name="Elbow Connector 98">
            <a:extLst>
              <a:ext uri="{FF2B5EF4-FFF2-40B4-BE49-F238E27FC236}">
                <a16:creationId xmlns:a16="http://schemas.microsoft.com/office/drawing/2014/main" id="{C74822E4-417A-561E-C34B-90801159A762}"/>
              </a:ext>
            </a:extLst>
          </p:cNvPr>
          <p:cNvCxnSpPr>
            <a:cxnSpLocks/>
            <a:stCxn id="2" idx="1"/>
            <a:endCxn id="20" idx="2"/>
          </p:cNvCxnSpPr>
          <p:nvPr/>
        </p:nvCxnSpPr>
        <p:spPr>
          <a:xfrm rot="10800000">
            <a:off x="8675625" y="4667710"/>
            <a:ext cx="159287" cy="536844"/>
          </a:xfrm>
          <a:prstGeom prst="bentConnector2">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5" name="Graphic 36">
            <a:extLst>
              <a:ext uri="{FF2B5EF4-FFF2-40B4-BE49-F238E27FC236}">
                <a16:creationId xmlns:a16="http://schemas.microsoft.com/office/drawing/2014/main" id="{6D9DBBB6-3488-F51D-74FD-F906600E9841}"/>
              </a:ext>
            </a:extLst>
          </p:cNvPr>
          <p:cNvPicPr>
            <a:picLocks noChangeAspect="1"/>
          </p:cNvPicPr>
          <p:nvPr/>
        </p:nvPicPr>
        <p:blipFill>
          <a:blip r:embed="rId5"/>
          <a:srcRect/>
          <a:stretch/>
        </p:blipFill>
        <p:spPr>
          <a:xfrm>
            <a:off x="5846523" y="2971800"/>
            <a:ext cx="498954" cy="276017"/>
          </a:xfrm>
          <a:prstGeom prst="rect">
            <a:avLst/>
          </a:prstGeom>
        </p:spPr>
      </p:pic>
      <p:pic>
        <p:nvPicPr>
          <p:cNvPr id="6" name="Graphic 36">
            <a:extLst>
              <a:ext uri="{FF2B5EF4-FFF2-40B4-BE49-F238E27FC236}">
                <a16:creationId xmlns:a16="http://schemas.microsoft.com/office/drawing/2014/main" id="{CC96A9D7-34CF-AC59-2D2E-9172F4ECD21E}"/>
              </a:ext>
            </a:extLst>
          </p:cNvPr>
          <p:cNvPicPr>
            <a:picLocks noChangeAspect="1"/>
          </p:cNvPicPr>
          <p:nvPr/>
        </p:nvPicPr>
        <p:blipFill>
          <a:blip r:embed="rId5"/>
          <a:srcRect/>
          <a:stretch/>
        </p:blipFill>
        <p:spPr>
          <a:xfrm>
            <a:off x="5846523" y="3975204"/>
            <a:ext cx="498954" cy="276017"/>
          </a:xfrm>
          <a:prstGeom prst="rect">
            <a:avLst/>
          </a:prstGeom>
        </p:spPr>
      </p:pic>
      <p:grpSp>
        <p:nvGrpSpPr>
          <p:cNvPr id="39" name="Group 38">
            <a:extLst>
              <a:ext uri="{FF2B5EF4-FFF2-40B4-BE49-F238E27FC236}">
                <a16:creationId xmlns:a16="http://schemas.microsoft.com/office/drawing/2014/main" id="{5064B6B3-CFE8-2050-6D48-64E81ECF1CFA}"/>
              </a:ext>
            </a:extLst>
          </p:cNvPr>
          <p:cNvGrpSpPr>
            <a:grpSpLocks noChangeAspect="1"/>
          </p:cNvGrpSpPr>
          <p:nvPr/>
        </p:nvGrpSpPr>
        <p:grpSpPr>
          <a:xfrm>
            <a:off x="7772400" y="3218184"/>
            <a:ext cx="252044" cy="252000"/>
            <a:chOff x="3965880" y="3222497"/>
            <a:chExt cx="212437" cy="212437"/>
          </a:xfrm>
        </p:grpSpPr>
        <p:sp>
          <p:nvSpPr>
            <p:cNvPr id="78" name="Oval 77">
              <a:extLst>
                <a:ext uri="{FF2B5EF4-FFF2-40B4-BE49-F238E27FC236}">
                  <a16:creationId xmlns:a16="http://schemas.microsoft.com/office/drawing/2014/main" id="{D775404A-6FF2-53F0-6030-00314BDCC0B8}"/>
                </a:ext>
              </a:extLst>
            </p:cNvPr>
            <p:cNvSpPr>
              <a:spLocks noChangeAspect="1"/>
            </p:cNvSpPr>
            <p:nvPr/>
          </p:nvSpPr>
          <p:spPr>
            <a:xfrm>
              <a:off x="3965880" y="3222497"/>
              <a:ext cx="212437" cy="212437"/>
            </a:xfrm>
            <a:prstGeom prst="ellipse">
              <a:avLst/>
            </a:prstGeom>
            <a:solidFill>
              <a:schemeClr val="bg2">
                <a:lumMod val="20000"/>
                <a:lumOff val="80000"/>
              </a:schemeClr>
            </a:solidFill>
            <a:ln w="9525">
              <a:solidFill>
                <a:srgbClr val="167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pic>
          <p:nvPicPr>
            <p:cNvPr id="97" name="Picture 96">
              <a:extLst>
                <a:ext uri="{FF2B5EF4-FFF2-40B4-BE49-F238E27FC236}">
                  <a16:creationId xmlns:a16="http://schemas.microsoft.com/office/drawing/2014/main" id="{1CB8FB51-4D8B-4E52-A307-4EB141AD3031}"/>
                </a:ext>
              </a:extLst>
            </p:cNvPr>
            <p:cNvPicPr>
              <a:picLocks noChangeAspect="1"/>
            </p:cNvPicPr>
            <p:nvPr/>
          </p:nvPicPr>
          <p:blipFill>
            <a:blip r:embed="rId10"/>
            <a:srcRect/>
            <a:stretch/>
          </p:blipFill>
          <p:spPr>
            <a:xfrm>
              <a:off x="3999133" y="3239364"/>
              <a:ext cx="145922" cy="183119"/>
            </a:xfrm>
            <a:prstGeom prst="rect">
              <a:avLst/>
            </a:prstGeom>
          </p:spPr>
        </p:pic>
      </p:grpSp>
      <p:grpSp>
        <p:nvGrpSpPr>
          <p:cNvPr id="98" name="Group 97">
            <a:extLst>
              <a:ext uri="{FF2B5EF4-FFF2-40B4-BE49-F238E27FC236}">
                <a16:creationId xmlns:a16="http://schemas.microsoft.com/office/drawing/2014/main" id="{C5CCE146-5554-9088-04D7-EF0C68EF13EF}"/>
              </a:ext>
            </a:extLst>
          </p:cNvPr>
          <p:cNvGrpSpPr>
            <a:grpSpLocks noChangeAspect="1"/>
          </p:cNvGrpSpPr>
          <p:nvPr/>
        </p:nvGrpSpPr>
        <p:grpSpPr>
          <a:xfrm>
            <a:off x="5969978" y="4944374"/>
            <a:ext cx="252044" cy="252000"/>
            <a:chOff x="3965880" y="3222497"/>
            <a:chExt cx="212437" cy="212437"/>
          </a:xfrm>
        </p:grpSpPr>
        <p:sp>
          <p:nvSpPr>
            <p:cNvPr id="100" name="Oval 99">
              <a:extLst>
                <a:ext uri="{FF2B5EF4-FFF2-40B4-BE49-F238E27FC236}">
                  <a16:creationId xmlns:a16="http://schemas.microsoft.com/office/drawing/2014/main" id="{B9A59D70-B5F8-E9CE-16B4-17C95BAD0494}"/>
                </a:ext>
              </a:extLst>
            </p:cNvPr>
            <p:cNvSpPr>
              <a:spLocks noChangeAspect="1"/>
            </p:cNvSpPr>
            <p:nvPr/>
          </p:nvSpPr>
          <p:spPr>
            <a:xfrm>
              <a:off x="3965880" y="3222497"/>
              <a:ext cx="212437" cy="212437"/>
            </a:xfrm>
            <a:prstGeom prst="ellipse">
              <a:avLst/>
            </a:prstGeom>
            <a:solidFill>
              <a:schemeClr val="bg2">
                <a:lumMod val="20000"/>
                <a:lumOff val="80000"/>
              </a:schemeClr>
            </a:solidFill>
            <a:ln w="9525">
              <a:solidFill>
                <a:srgbClr val="167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pic>
          <p:nvPicPr>
            <p:cNvPr id="101" name="Picture 100">
              <a:extLst>
                <a:ext uri="{FF2B5EF4-FFF2-40B4-BE49-F238E27FC236}">
                  <a16:creationId xmlns:a16="http://schemas.microsoft.com/office/drawing/2014/main" id="{AA21664B-552A-B0F4-90E4-B6FD58AA45A7}"/>
                </a:ext>
              </a:extLst>
            </p:cNvPr>
            <p:cNvPicPr>
              <a:picLocks noChangeAspect="1"/>
            </p:cNvPicPr>
            <p:nvPr/>
          </p:nvPicPr>
          <p:blipFill>
            <a:blip r:embed="rId10"/>
            <a:srcRect/>
            <a:stretch/>
          </p:blipFill>
          <p:spPr>
            <a:xfrm>
              <a:off x="3999133" y="3239364"/>
              <a:ext cx="145922" cy="183119"/>
            </a:xfrm>
            <a:prstGeom prst="rect">
              <a:avLst/>
            </a:prstGeom>
          </p:spPr>
        </p:pic>
      </p:grpSp>
    </p:spTree>
    <p:extLst>
      <p:ext uri="{BB962C8B-B14F-4D97-AF65-F5344CB8AC3E}">
        <p14:creationId xmlns:p14="http://schemas.microsoft.com/office/powerpoint/2010/main" val="3914495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34B0C0-FB4B-D559-2BDA-10438DDB5575}"/>
              </a:ext>
            </a:extLst>
          </p:cNvPr>
          <p:cNvPicPr>
            <a:picLocks noChangeAspect="1"/>
          </p:cNvPicPr>
          <p:nvPr/>
        </p:nvPicPr>
        <p:blipFill rotWithShape="1">
          <a:blip r:embed="rId3"/>
          <a:srcRect t="16871" r="38661" b="18860"/>
          <a:stretch/>
        </p:blipFill>
        <p:spPr>
          <a:xfrm>
            <a:off x="7089764" y="234000"/>
            <a:ext cx="5102236" cy="6623999"/>
          </a:xfrm>
          <a:prstGeom prst="rect">
            <a:avLst/>
          </a:prstGeom>
        </p:spPr>
      </p:pic>
      <p:sp>
        <p:nvSpPr>
          <p:cNvPr id="4" name="Title 3">
            <a:extLst>
              <a:ext uri="{FF2B5EF4-FFF2-40B4-BE49-F238E27FC236}">
                <a16:creationId xmlns:a16="http://schemas.microsoft.com/office/drawing/2014/main" id="{F9B44806-1E63-29A1-1C97-21AAE9779298}"/>
              </a:ext>
            </a:extLst>
          </p:cNvPr>
          <p:cNvSpPr>
            <a:spLocks noGrp="1"/>
          </p:cNvSpPr>
          <p:nvPr>
            <p:ph type="title"/>
          </p:nvPr>
        </p:nvSpPr>
        <p:spPr/>
        <p:txBody>
          <a:bodyPr/>
          <a:lstStyle/>
          <a:p>
            <a:r>
              <a:rPr lang="en-US"/>
              <a:t>Dynamic management of traffic</a:t>
            </a:r>
          </a:p>
        </p:txBody>
      </p:sp>
      <p:sp>
        <p:nvSpPr>
          <p:cNvPr id="3" name="Slide Number Placeholder 2">
            <a:extLst>
              <a:ext uri="{FF2B5EF4-FFF2-40B4-BE49-F238E27FC236}">
                <a16:creationId xmlns:a16="http://schemas.microsoft.com/office/drawing/2014/main" id="{39E4438B-ADC5-6F97-5779-C8E9AFDBFE7B}"/>
              </a:ext>
            </a:extLst>
          </p:cNvPr>
          <p:cNvSpPr>
            <a:spLocks noGrp="1"/>
          </p:cNvSpPr>
          <p:nvPr>
            <p:ph type="sldNum" sz="quarter" idx="11"/>
          </p:nvPr>
        </p:nvSpPr>
        <p:spPr/>
        <p:txBody>
          <a:bodyPr/>
          <a:lstStyle/>
          <a:p>
            <a:fld id="{9D269874-3913-3E4A-9285-BA6A0CAD74F5}" type="slidenum">
              <a:rPr lang="en-US" smtClean="0"/>
              <a:pPr/>
              <a:t>4</a:t>
            </a:fld>
            <a:endParaRPr lang="en-US"/>
          </a:p>
        </p:txBody>
      </p:sp>
      <p:sp>
        <p:nvSpPr>
          <p:cNvPr id="2" name="Content Placeholder 1">
            <a:extLst>
              <a:ext uri="{FF2B5EF4-FFF2-40B4-BE49-F238E27FC236}">
                <a16:creationId xmlns:a16="http://schemas.microsoft.com/office/drawing/2014/main" id="{DB73BE91-B6D6-9F5B-208C-C1A8CC45C782}"/>
              </a:ext>
            </a:extLst>
          </p:cNvPr>
          <p:cNvSpPr>
            <a:spLocks noGrp="1"/>
          </p:cNvSpPr>
          <p:nvPr>
            <p:ph sz="quarter" idx="4294967295"/>
          </p:nvPr>
        </p:nvSpPr>
        <p:spPr>
          <a:xfrm>
            <a:off x="660399" y="1326500"/>
            <a:ext cx="4612699" cy="4845700"/>
          </a:xfrm>
        </p:spPr>
        <p:txBody>
          <a:bodyPr>
            <a:noAutofit/>
          </a:bodyPr>
          <a:lstStyle/>
          <a:p>
            <a:pPr>
              <a:spcBef>
                <a:spcPts val="0"/>
              </a:spcBef>
            </a:pPr>
            <a:r>
              <a:rPr lang="en-US" sz="1500">
                <a:solidFill>
                  <a:schemeClr val="tx1"/>
                </a:solidFill>
              </a:rPr>
              <a:t>Traffic is dynamically managed to support the fluctuating traffic demand on the vessel and the variable network availability and conditions  </a:t>
            </a:r>
          </a:p>
          <a:p>
            <a:pPr>
              <a:spcBef>
                <a:spcPts val="0"/>
              </a:spcBef>
            </a:pPr>
            <a:r>
              <a:rPr lang="en-US" sz="1500">
                <a:solidFill>
                  <a:schemeClr val="tx1"/>
                </a:solidFill>
              </a:rPr>
              <a:t>Through network bonding, multiple networks are combined to deliver higher speeds</a:t>
            </a:r>
          </a:p>
          <a:p>
            <a:pPr>
              <a:spcBef>
                <a:spcPts val="0"/>
              </a:spcBef>
            </a:pPr>
            <a:r>
              <a:rPr lang="en-US" sz="1500">
                <a:solidFill>
                  <a:schemeClr val="tx1"/>
                </a:solidFill>
              </a:rPr>
              <a:t>In ports and close to coastal areas, mobile terrestrial networks (4G/5G) provide added capacity to boost the service, when included in the subscription plan</a:t>
            </a:r>
          </a:p>
          <a:p>
            <a:pPr>
              <a:spcBef>
                <a:spcPts val="0"/>
              </a:spcBef>
            </a:pPr>
            <a:r>
              <a:rPr lang="en-US" sz="1500">
                <a:solidFill>
                  <a:schemeClr val="tx1"/>
                </a:solidFill>
              </a:rPr>
              <a:t>In hotspot areas, such as busy ports, or when line of sight is obscured, traffic demand will be served by multiple networks to deliver consistent end-user experience</a:t>
            </a:r>
          </a:p>
          <a:p>
            <a:pPr>
              <a:spcBef>
                <a:spcPts val="0"/>
              </a:spcBef>
            </a:pPr>
            <a:r>
              <a:rPr lang="en-US" sz="1500">
                <a:solidFill>
                  <a:schemeClr val="tx1"/>
                </a:solidFill>
              </a:rPr>
              <a:t>In an event VSAT or LEO networks are unavailable, for example in adverse weather conditions in the middle of the ocean, L-Band will help ensure continuity of operational traffic</a:t>
            </a:r>
          </a:p>
        </p:txBody>
      </p:sp>
      <p:sp>
        <p:nvSpPr>
          <p:cNvPr id="6" name="Freeform 5">
            <a:extLst>
              <a:ext uri="{FF2B5EF4-FFF2-40B4-BE49-F238E27FC236}">
                <a16:creationId xmlns:a16="http://schemas.microsoft.com/office/drawing/2014/main" id="{DBB3B752-ADB0-C786-D47E-0516A6EA65EE}"/>
              </a:ext>
            </a:extLst>
          </p:cNvPr>
          <p:cNvSpPr/>
          <p:nvPr/>
        </p:nvSpPr>
        <p:spPr>
          <a:xfrm>
            <a:off x="6353603" y="2177142"/>
            <a:ext cx="4572465" cy="4725831"/>
          </a:xfrm>
          <a:custGeom>
            <a:avLst/>
            <a:gdLst>
              <a:gd name="connsiteX0" fmla="*/ 0 w 6995726"/>
              <a:gd name="connsiteY0" fmla="*/ 4659086 h 4659086"/>
              <a:gd name="connsiteX1" fmla="*/ 2024743 w 6995726"/>
              <a:gd name="connsiteY1" fmla="*/ 2895600 h 4659086"/>
              <a:gd name="connsiteX2" fmla="*/ 5268686 w 6995726"/>
              <a:gd name="connsiteY2" fmla="*/ 2917371 h 4659086"/>
              <a:gd name="connsiteX3" fmla="*/ 6988629 w 6995726"/>
              <a:gd name="connsiteY3" fmla="*/ 762000 h 4659086"/>
              <a:gd name="connsiteX4" fmla="*/ 5878286 w 6995726"/>
              <a:gd name="connsiteY4" fmla="*/ 217714 h 4659086"/>
              <a:gd name="connsiteX5" fmla="*/ 5834743 w 6995726"/>
              <a:gd name="connsiteY5" fmla="*/ 0 h 4659086"/>
              <a:gd name="connsiteX0" fmla="*/ 0 w 6998683"/>
              <a:gd name="connsiteY0" fmla="*/ 4659086 h 4659086"/>
              <a:gd name="connsiteX1" fmla="*/ 2024743 w 6998683"/>
              <a:gd name="connsiteY1" fmla="*/ 2895600 h 4659086"/>
              <a:gd name="connsiteX2" fmla="*/ 5268686 w 6998683"/>
              <a:gd name="connsiteY2" fmla="*/ 2917371 h 4659086"/>
              <a:gd name="connsiteX3" fmla="*/ 6988629 w 6998683"/>
              <a:gd name="connsiteY3" fmla="*/ 762000 h 4659086"/>
              <a:gd name="connsiteX4" fmla="*/ 5971728 w 6998683"/>
              <a:gd name="connsiteY4" fmla="*/ 311156 h 4659086"/>
              <a:gd name="connsiteX5" fmla="*/ 5834743 w 6998683"/>
              <a:gd name="connsiteY5" fmla="*/ 0 h 4659086"/>
              <a:gd name="connsiteX0" fmla="*/ 0 w 7007032"/>
              <a:gd name="connsiteY0" fmla="*/ 4659086 h 4659086"/>
              <a:gd name="connsiteX1" fmla="*/ 2024743 w 7007032"/>
              <a:gd name="connsiteY1" fmla="*/ 2895600 h 4659086"/>
              <a:gd name="connsiteX2" fmla="*/ 5268686 w 7007032"/>
              <a:gd name="connsiteY2" fmla="*/ 2917371 h 4659086"/>
              <a:gd name="connsiteX3" fmla="*/ 6988629 w 7007032"/>
              <a:gd name="connsiteY3" fmla="*/ 762000 h 4659086"/>
              <a:gd name="connsiteX4" fmla="*/ 5971728 w 7007032"/>
              <a:gd name="connsiteY4" fmla="*/ 311156 h 4659086"/>
              <a:gd name="connsiteX5" fmla="*/ 5834743 w 7007032"/>
              <a:gd name="connsiteY5" fmla="*/ 0 h 4659086"/>
              <a:gd name="connsiteX0" fmla="*/ 0 w 7007032"/>
              <a:gd name="connsiteY0" fmla="*/ 4659086 h 4659086"/>
              <a:gd name="connsiteX1" fmla="*/ 2024743 w 7007032"/>
              <a:gd name="connsiteY1" fmla="*/ 2895600 h 4659086"/>
              <a:gd name="connsiteX2" fmla="*/ 5268686 w 7007032"/>
              <a:gd name="connsiteY2" fmla="*/ 2917371 h 4659086"/>
              <a:gd name="connsiteX3" fmla="*/ 6988629 w 7007032"/>
              <a:gd name="connsiteY3" fmla="*/ 762000 h 4659086"/>
              <a:gd name="connsiteX4" fmla="*/ 5971728 w 7007032"/>
              <a:gd name="connsiteY4" fmla="*/ 311156 h 4659086"/>
              <a:gd name="connsiteX5" fmla="*/ 5834743 w 7007032"/>
              <a:gd name="connsiteY5" fmla="*/ 0 h 4659086"/>
              <a:gd name="connsiteX0" fmla="*/ 0 w 6878832"/>
              <a:gd name="connsiteY0" fmla="*/ 4659086 h 4659086"/>
              <a:gd name="connsiteX1" fmla="*/ 2024743 w 6878832"/>
              <a:gd name="connsiteY1" fmla="*/ 2895600 h 4659086"/>
              <a:gd name="connsiteX2" fmla="*/ 5268686 w 6878832"/>
              <a:gd name="connsiteY2" fmla="*/ 2917371 h 4659086"/>
              <a:gd name="connsiteX3" fmla="*/ 6855140 w 6878832"/>
              <a:gd name="connsiteY3" fmla="*/ 848767 h 4659086"/>
              <a:gd name="connsiteX4" fmla="*/ 5971728 w 6878832"/>
              <a:gd name="connsiteY4" fmla="*/ 311156 h 4659086"/>
              <a:gd name="connsiteX5" fmla="*/ 5834743 w 6878832"/>
              <a:gd name="connsiteY5" fmla="*/ 0 h 4659086"/>
              <a:gd name="connsiteX0" fmla="*/ 0 w 6945286"/>
              <a:gd name="connsiteY0" fmla="*/ 4659086 h 4659086"/>
              <a:gd name="connsiteX1" fmla="*/ 2024743 w 6945286"/>
              <a:gd name="connsiteY1" fmla="*/ 2895600 h 4659086"/>
              <a:gd name="connsiteX2" fmla="*/ 5268686 w 6945286"/>
              <a:gd name="connsiteY2" fmla="*/ 2917371 h 4659086"/>
              <a:gd name="connsiteX3" fmla="*/ 6855140 w 6945286"/>
              <a:gd name="connsiteY3" fmla="*/ 848767 h 4659086"/>
              <a:gd name="connsiteX4" fmla="*/ 5971728 w 6945286"/>
              <a:gd name="connsiteY4" fmla="*/ 311156 h 4659086"/>
              <a:gd name="connsiteX5" fmla="*/ 5834743 w 6945286"/>
              <a:gd name="connsiteY5" fmla="*/ 0 h 4659086"/>
              <a:gd name="connsiteX0" fmla="*/ 447971 w 5023826"/>
              <a:gd name="connsiteY0" fmla="*/ 4632389 h 4632389"/>
              <a:gd name="connsiteX1" fmla="*/ 103283 w 5023826"/>
              <a:gd name="connsiteY1" fmla="*/ 2895600 h 4632389"/>
              <a:gd name="connsiteX2" fmla="*/ 3347226 w 5023826"/>
              <a:gd name="connsiteY2" fmla="*/ 2917371 h 4632389"/>
              <a:gd name="connsiteX3" fmla="*/ 4933680 w 5023826"/>
              <a:gd name="connsiteY3" fmla="*/ 848767 h 4632389"/>
              <a:gd name="connsiteX4" fmla="*/ 4050268 w 5023826"/>
              <a:gd name="connsiteY4" fmla="*/ 311156 h 4632389"/>
              <a:gd name="connsiteX5" fmla="*/ 3913283 w 5023826"/>
              <a:gd name="connsiteY5" fmla="*/ 0 h 4632389"/>
              <a:gd name="connsiteX0" fmla="*/ 0 w 4575855"/>
              <a:gd name="connsiteY0" fmla="*/ 4632389 h 4632389"/>
              <a:gd name="connsiteX1" fmla="*/ 990203 w 4575855"/>
              <a:gd name="connsiteY1" fmla="*/ 3696535 h 4632389"/>
              <a:gd name="connsiteX2" fmla="*/ 2899255 w 4575855"/>
              <a:gd name="connsiteY2" fmla="*/ 2917371 h 4632389"/>
              <a:gd name="connsiteX3" fmla="*/ 4485709 w 4575855"/>
              <a:gd name="connsiteY3" fmla="*/ 848767 h 4632389"/>
              <a:gd name="connsiteX4" fmla="*/ 3602297 w 4575855"/>
              <a:gd name="connsiteY4" fmla="*/ 311156 h 4632389"/>
              <a:gd name="connsiteX5" fmla="*/ 3465312 w 4575855"/>
              <a:gd name="connsiteY5" fmla="*/ 0 h 4632389"/>
              <a:gd name="connsiteX0" fmla="*/ 0 w 4575855"/>
              <a:gd name="connsiteY0" fmla="*/ 4632389 h 4632389"/>
              <a:gd name="connsiteX1" fmla="*/ 2899255 w 4575855"/>
              <a:gd name="connsiteY1" fmla="*/ 2917371 h 4632389"/>
              <a:gd name="connsiteX2" fmla="*/ 4485709 w 4575855"/>
              <a:gd name="connsiteY2" fmla="*/ 848767 h 4632389"/>
              <a:gd name="connsiteX3" fmla="*/ 3602297 w 4575855"/>
              <a:gd name="connsiteY3" fmla="*/ 311156 h 4632389"/>
              <a:gd name="connsiteX4" fmla="*/ 3465312 w 4575855"/>
              <a:gd name="connsiteY4" fmla="*/ 0 h 4632389"/>
              <a:gd name="connsiteX0" fmla="*/ 0 w 4555508"/>
              <a:gd name="connsiteY0" fmla="*/ 4632389 h 4632389"/>
              <a:gd name="connsiteX1" fmla="*/ 2098320 w 4555508"/>
              <a:gd name="connsiteY1" fmla="*/ 2897348 h 4632389"/>
              <a:gd name="connsiteX2" fmla="*/ 4485709 w 4555508"/>
              <a:gd name="connsiteY2" fmla="*/ 848767 h 4632389"/>
              <a:gd name="connsiteX3" fmla="*/ 3602297 w 4555508"/>
              <a:gd name="connsiteY3" fmla="*/ 311156 h 4632389"/>
              <a:gd name="connsiteX4" fmla="*/ 3465312 w 4555508"/>
              <a:gd name="connsiteY4" fmla="*/ 0 h 4632389"/>
              <a:gd name="connsiteX0" fmla="*/ 0 w 4555508"/>
              <a:gd name="connsiteY0" fmla="*/ 4632389 h 4632389"/>
              <a:gd name="connsiteX1" fmla="*/ 2098320 w 4555508"/>
              <a:gd name="connsiteY1" fmla="*/ 2897348 h 4632389"/>
              <a:gd name="connsiteX2" fmla="*/ 4485709 w 4555508"/>
              <a:gd name="connsiteY2" fmla="*/ 848767 h 4632389"/>
              <a:gd name="connsiteX3" fmla="*/ 3602297 w 4555508"/>
              <a:gd name="connsiteY3" fmla="*/ 311156 h 4632389"/>
              <a:gd name="connsiteX4" fmla="*/ 3465312 w 4555508"/>
              <a:gd name="connsiteY4" fmla="*/ 0 h 4632389"/>
              <a:gd name="connsiteX0" fmla="*/ 0 w 4555508"/>
              <a:gd name="connsiteY0" fmla="*/ 4632389 h 4632389"/>
              <a:gd name="connsiteX1" fmla="*/ 2098320 w 4555508"/>
              <a:gd name="connsiteY1" fmla="*/ 2897348 h 4632389"/>
              <a:gd name="connsiteX2" fmla="*/ 4485709 w 4555508"/>
              <a:gd name="connsiteY2" fmla="*/ 848767 h 4632389"/>
              <a:gd name="connsiteX3" fmla="*/ 3602297 w 4555508"/>
              <a:gd name="connsiteY3" fmla="*/ 311156 h 4632389"/>
              <a:gd name="connsiteX4" fmla="*/ 3465312 w 4555508"/>
              <a:gd name="connsiteY4" fmla="*/ 0 h 4632389"/>
              <a:gd name="connsiteX0" fmla="*/ 0 w 4555508"/>
              <a:gd name="connsiteY0" fmla="*/ 4725831 h 4725831"/>
              <a:gd name="connsiteX1" fmla="*/ 2098320 w 4555508"/>
              <a:gd name="connsiteY1" fmla="*/ 2897348 h 4725831"/>
              <a:gd name="connsiteX2" fmla="*/ 4485709 w 4555508"/>
              <a:gd name="connsiteY2" fmla="*/ 848767 h 4725831"/>
              <a:gd name="connsiteX3" fmla="*/ 3602297 w 4555508"/>
              <a:gd name="connsiteY3" fmla="*/ 311156 h 4725831"/>
              <a:gd name="connsiteX4" fmla="*/ 3465312 w 4555508"/>
              <a:gd name="connsiteY4" fmla="*/ 0 h 4725831"/>
              <a:gd name="connsiteX0" fmla="*/ 0 w 4555508"/>
              <a:gd name="connsiteY0" fmla="*/ 4725831 h 4725831"/>
              <a:gd name="connsiteX1" fmla="*/ 2098320 w 4555508"/>
              <a:gd name="connsiteY1" fmla="*/ 2897348 h 4725831"/>
              <a:gd name="connsiteX2" fmla="*/ 4485709 w 4555508"/>
              <a:gd name="connsiteY2" fmla="*/ 848767 h 4725831"/>
              <a:gd name="connsiteX3" fmla="*/ 3602297 w 4555508"/>
              <a:gd name="connsiteY3" fmla="*/ 311156 h 4725831"/>
              <a:gd name="connsiteX4" fmla="*/ 3465312 w 4555508"/>
              <a:gd name="connsiteY4" fmla="*/ 0 h 4725831"/>
              <a:gd name="connsiteX0" fmla="*/ 0 w 4496443"/>
              <a:gd name="connsiteY0" fmla="*/ 4725831 h 4725831"/>
              <a:gd name="connsiteX1" fmla="*/ 3179581 w 4496443"/>
              <a:gd name="connsiteY1" fmla="*/ 2463509 h 4725831"/>
              <a:gd name="connsiteX2" fmla="*/ 4485709 w 4496443"/>
              <a:gd name="connsiteY2" fmla="*/ 848767 h 4725831"/>
              <a:gd name="connsiteX3" fmla="*/ 3602297 w 4496443"/>
              <a:gd name="connsiteY3" fmla="*/ 311156 h 4725831"/>
              <a:gd name="connsiteX4" fmla="*/ 3465312 w 4496443"/>
              <a:gd name="connsiteY4" fmla="*/ 0 h 4725831"/>
              <a:gd name="connsiteX0" fmla="*/ 0 w 4548486"/>
              <a:gd name="connsiteY0" fmla="*/ 4725831 h 4725831"/>
              <a:gd name="connsiteX1" fmla="*/ 3179581 w 4548486"/>
              <a:gd name="connsiteY1" fmla="*/ 2463509 h 4725831"/>
              <a:gd name="connsiteX2" fmla="*/ 4539104 w 4548486"/>
              <a:gd name="connsiteY2" fmla="*/ 635184 h 4725831"/>
              <a:gd name="connsiteX3" fmla="*/ 3602297 w 4548486"/>
              <a:gd name="connsiteY3" fmla="*/ 311156 h 4725831"/>
              <a:gd name="connsiteX4" fmla="*/ 3465312 w 4548486"/>
              <a:gd name="connsiteY4" fmla="*/ 0 h 4725831"/>
              <a:gd name="connsiteX0" fmla="*/ 0 w 4568081"/>
              <a:gd name="connsiteY0" fmla="*/ 4725831 h 4725831"/>
              <a:gd name="connsiteX1" fmla="*/ 3179581 w 4568081"/>
              <a:gd name="connsiteY1" fmla="*/ 2463509 h 4725831"/>
              <a:gd name="connsiteX2" fmla="*/ 4559127 w 4568081"/>
              <a:gd name="connsiteY2" fmla="*/ 695254 h 4725831"/>
              <a:gd name="connsiteX3" fmla="*/ 3602297 w 4568081"/>
              <a:gd name="connsiteY3" fmla="*/ 311156 h 4725831"/>
              <a:gd name="connsiteX4" fmla="*/ 3465312 w 4568081"/>
              <a:gd name="connsiteY4" fmla="*/ 0 h 4725831"/>
              <a:gd name="connsiteX0" fmla="*/ 0 w 4572465"/>
              <a:gd name="connsiteY0" fmla="*/ 4725831 h 4725831"/>
              <a:gd name="connsiteX1" fmla="*/ 3179581 w 4572465"/>
              <a:gd name="connsiteY1" fmla="*/ 2463509 h 4725831"/>
              <a:gd name="connsiteX2" fmla="*/ 4559127 w 4572465"/>
              <a:gd name="connsiteY2" fmla="*/ 695254 h 4725831"/>
              <a:gd name="connsiteX3" fmla="*/ 3669041 w 4572465"/>
              <a:gd name="connsiteY3" fmla="*/ 384575 h 4725831"/>
              <a:gd name="connsiteX4" fmla="*/ 3465312 w 4572465"/>
              <a:gd name="connsiteY4" fmla="*/ 0 h 4725831"/>
              <a:gd name="connsiteX0" fmla="*/ 0 w 4572465"/>
              <a:gd name="connsiteY0" fmla="*/ 4725831 h 4725831"/>
              <a:gd name="connsiteX1" fmla="*/ 3179581 w 4572465"/>
              <a:gd name="connsiteY1" fmla="*/ 2463509 h 4725831"/>
              <a:gd name="connsiteX2" fmla="*/ 4559127 w 4572465"/>
              <a:gd name="connsiteY2" fmla="*/ 695254 h 4725831"/>
              <a:gd name="connsiteX3" fmla="*/ 3669041 w 4572465"/>
              <a:gd name="connsiteY3" fmla="*/ 384575 h 4725831"/>
              <a:gd name="connsiteX4" fmla="*/ 3465312 w 4572465"/>
              <a:gd name="connsiteY4" fmla="*/ 0 h 472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465" h="4725831">
                <a:moveTo>
                  <a:pt x="0" y="4725831"/>
                </a:moveTo>
                <a:cubicBezTo>
                  <a:pt x="50031" y="3928023"/>
                  <a:pt x="2419727" y="3135272"/>
                  <a:pt x="3179581" y="2463509"/>
                </a:cubicBezTo>
                <a:cubicBezTo>
                  <a:pt x="3939436" y="1791746"/>
                  <a:pt x="4477550" y="1041743"/>
                  <a:pt x="4559127" y="695254"/>
                </a:cubicBezTo>
                <a:cubicBezTo>
                  <a:pt x="4640704" y="348765"/>
                  <a:pt x="4348590" y="778554"/>
                  <a:pt x="3669041" y="384575"/>
                </a:cubicBezTo>
                <a:cubicBezTo>
                  <a:pt x="3516773" y="317645"/>
                  <a:pt x="3390926" y="45357"/>
                  <a:pt x="3465312" y="0"/>
                </a:cubicBezTo>
              </a:path>
            </a:pathLst>
          </a:custGeom>
          <a:noFill/>
          <a:ln>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7CA53A15-C725-3BD8-7DA5-E70D996953C2}"/>
              </a:ext>
            </a:extLst>
          </p:cNvPr>
          <p:cNvGrpSpPr>
            <a:grpSpLocks noChangeAspect="1"/>
          </p:cNvGrpSpPr>
          <p:nvPr/>
        </p:nvGrpSpPr>
        <p:grpSpPr>
          <a:xfrm rot="3388893" flipV="1">
            <a:off x="6977908" y="5994151"/>
            <a:ext cx="129463" cy="232970"/>
            <a:chOff x="6813493" y="2784528"/>
            <a:chExt cx="780866" cy="1405179"/>
          </a:xfrm>
        </p:grpSpPr>
        <p:sp>
          <p:nvSpPr>
            <p:cNvPr id="8" name="Heart 402">
              <a:extLst>
                <a:ext uri="{FF2B5EF4-FFF2-40B4-BE49-F238E27FC236}">
                  <a16:creationId xmlns:a16="http://schemas.microsoft.com/office/drawing/2014/main" id="{BD507C65-FCCA-BEBF-11F7-3BDEFE4CD0CE}"/>
                </a:ext>
              </a:extLst>
            </p:cNvPr>
            <p:cNvSpPr/>
            <p:nvPr/>
          </p:nvSpPr>
          <p:spPr>
            <a:xfrm>
              <a:off x="6813493" y="2880896"/>
              <a:ext cx="780864" cy="1308811"/>
            </a:xfrm>
            <a:custGeom>
              <a:avLst/>
              <a:gdLst>
                <a:gd name="connsiteX0" fmla="*/ 387458 w 774916"/>
                <a:gd name="connsiteY0" fmla="*/ 303509 h 1214034"/>
                <a:gd name="connsiteX1" fmla="*/ 387458 w 774916"/>
                <a:gd name="connsiteY1" fmla="*/ 1214034 h 1214034"/>
                <a:gd name="connsiteX2" fmla="*/ 387458 w 774916"/>
                <a:gd name="connsiteY2" fmla="*/ 303509 h 1214034"/>
                <a:gd name="connsiteX0" fmla="*/ 372554 w 780864"/>
                <a:gd name="connsiteY0" fmla="*/ 263967 h 1308811"/>
                <a:gd name="connsiteX1" fmla="*/ 398385 w 780864"/>
                <a:gd name="connsiteY1" fmla="*/ 1308811 h 1308811"/>
                <a:gd name="connsiteX2" fmla="*/ 372554 w 780864"/>
                <a:gd name="connsiteY2" fmla="*/ 263967 h 1308811"/>
              </a:gdLst>
              <a:ahLst/>
              <a:cxnLst>
                <a:cxn ang="0">
                  <a:pos x="connsiteX0" y="connsiteY0"/>
                </a:cxn>
                <a:cxn ang="0">
                  <a:pos x="connsiteX1" y="connsiteY1"/>
                </a:cxn>
                <a:cxn ang="0">
                  <a:pos x="connsiteX2" y="connsiteY2"/>
                </a:cxn>
              </a:cxnLst>
              <a:rect l="l" t="t" r="r" b="b"/>
              <a:pathLst>
                <a:path w="780864" h="1308811">
                  <a:moveTo>
                    <a:pt x="372554" y="263967"/>
                  </a:moveTo>
                  <a:cubicBezTo>
                    <a:pt x="533995" y="-444220"/>
                    <a:pt x="1189445" y="398286"/>
                    <a:pt x="398385" y="1308811"/>
                  </a:cubicBezTo>
                  <a:cubicBezTo>
                    <a:pt x="-392675" y="398286"/>
                    <a:pt x="211113" y="-444220"/>
                    <a:pt x="372554" y="26396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9" name="Stored Data 8">
              <a:extLst>
                <a:ext uri="{FF2B5EF4-FFF2-40B4-BE49-F238E27FC236}">
                  <a16:creationId xmlns:a16="http://schemas.microsoft.com/office/drawing/2014/main" id="{77D47FF1-C19A-F86A-0937-BEE2FE491B8F}"/>
                </a:ext>
              </a:extLst>
            </p:cNvPr>
            <p:cNvSpPr/>
            <p:nvPr/>
          </p:nvSpPr>
          <p:spPr>
            <a:xfrm rot="16200000">
              <a:off x="6881690" y="2716331"/>
              <a:ext cx="644471" cy="78086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grpSp>
      <p:grpSp>
        <p:nvGrpSpPr>
          <p:cNvPr id="10" name="Group 9">
            <a:extLst>
              <a:ext uri="{FF2B5EF4-FFF2-40B4-BE49-F238E27FC236}">
                <a16:creationId xmlns:a16="http://schemas.microsoft.com/office/drawing/2014/main" id="{D7AC7353-635F-A4B1-C2EF-DBFBE6A69750}"/>
              </a:ext>
            </a:extLst>
          </p:cNvPr>
          <p:cNvGrpSpPr>
            <a:grpSpLocks noChangeAspect="1"/>
          </p:cNvGrpSpPr>
          <p:nvPr/>
        </p:nvGrpSpPr>
        <p:grpSpPr>
          <a:xfrm rot="3661324" flipV="1">
            <a:off x="8469267" y="5152770"/>
            <a:ext cx="129463" cy="232970"/>
            <a:chOff x="6813493" y="2784528"/>
            <a:chExt cx="780866" cy="1405179"/>
          </a:xfrm>
        </p:grpSpPr>
        <p:sp>
          <p:nvSpPr>
            <p:cNvPr id="11" name="Heart 402">
              <a:extLst>
                <a:ext uri="{FF2B5EF4-FFF2-40B4-BE49-F238E27FC236}">
                  <a16:creationId xmlns:a16="http://schemas.microsoft.com/office/drawing/2014/main" id="{1D304ECC-706E-0CC3-B971-997E9C02DE09}"/>
                </a:ext>
              </a:extLst>
            </p:cNvPr>
            <p:cNvSpPr/>
            <p:nvPr/>
          </p:nvSpPr>
          <p:spPr>
            <a:xfrm>
              <a:off x="6813493" y="2880896"/>
              <a:ext cx="780864" cy="1308811"/>
            </a:xfrm>
            <a:custGeom>
              <a:avLst/>
              <a:gdLst>
                <a:gd name="connsiteX0" fmla="*/ 387458 w 774916"/>
                <a:gd name="connsiteY0" fmla="*/ 303509 h 1214034"/>
                <a:gd name="connsiteX1" fmla="*/ 387458 w 774916"/>
                <a:gd name="connsiteY1" fmla="*/ 1214034 h 1214034"/>
                <a:gd name="connsiteX2" fmla="*/ 387458 w 774916"/>
                <a:gd name="connsiteY2" fmla="*/ 303509 h 1214034"/>
                <a:gd name="connsiteX0" fmla="*/ 372554 w 780864"/>
                <a:gd name="connsiteY0" fmla="*/ 263967 h 1308811"/>
                <a:gd name="connsiteX1" fmla="*/ 398385 w 780864"/>
                <a:gd name="connsiteY1" fmla="*/ 1308811 h 1308811"/>
                <a:gd name="connsiteX2" fmla="*/ 372554 w 780864"/>
                <a:gd name="connsiteY2" fmla="*/ 263967 h 1308811"/>
              </a:gdLst>
              <a:ahLst/>
              <a:cxnLst>
                <a:cxn ang="0">
                  <a:pos x="connsiteX0" y="connsiteY0"/>
                </a:cxn>
                <a:cxn ang="0">
                  <a:pos x="connsiteX1" y="connsiteY1"/>
                </a:cxn>
                <a:cxn ang="0">
                  <a:pos x="connsiteX2" y="connsiteY2"/>
                </a:cxn>
              </a:cxnLst>
              <a:rect l="l" t="t" r="r" b="b"/>
              <a:pathLst>
                <a:path w="780864" h="1308811">
                  <a:moveTo>
                    <a:pt x="372554" y="263967"/>
                  </a:moveTo>
                  <a:cubicBezTo>
                    <a:pt x="533995" y="-444220"/>
                    <a:pt x="1189445" y="398286"/>
                    <a:pt x="398385" y="1308811"/>
                  </a:cubicBezTo>
                  <a:cubicBezTo>
                    <a:pt x="-392675" y="398286"/>
                    <a:pt x="211113" y="-444220"/>
                    <a:pt x="372554" y="26396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2" name="Stored Data 11">
              <a:extLst>
                <a:ext uri="{FF2B5EF4-FFF2-40B4-BE49-F238E27FC236}">
                  <a16:creationId xmlns:a16="http://schemas.microsoft.com/office/drawing/2014/main" id="{B896118B-AED9-5E4D-345D-A714553D288C}"/>
                </a:ext>
              </a:extLst>
            </p:cNvPr>
            <p:cNvSpPr/>
            <p:nvPr/>
          </p:nvSpPr>
          <p:spPr>
            <a:xfrm rot="16200000">
              <a:off x="6881690" y="2716331"/>
              <a:ext cx="644471" cy="78086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CD76A805-7290-E895-B3BE-C10E48AF369F}"/>
              </a:ext>
            </a:extLst>
          </p:cNvPr>
          <p:cNvGrpSpPr>
            <a:grpSpLocks noChangeAspect="1"/>
          </p:cNvGrpSpPr>
          <p:nvPr/>
        </p:nvGrpSpPr>
        <p:grpSpPr>
          <a:xfrm rot="18933460" flipV="1">
            <a:off x="9834563" y="2309412"/>
            <a:ext cx="129463" cy="232970"/>
            <a:chOff x="6813493" y="2784528"/>
            <a:chExt cx="780866" cy="1405179"/>
          </a:xfrm>
        </p:grpSpPr>
        <p:sp>
          <p:nvSpPr>
            <p:cNvPr id="14" name="Heart 402">
              <a:extLst>
                <a:ext uri="{FF2B5EF4-FFF2-40B4-BE49-F238E27FC236}">
                  <a16:creationId xmlns:a16="http://schemas.microsoft.com/office/drawing/2014/main" id="{48165951-6CD5-E4EC-A736-80151B67646A}"/>
                </a:ext>
              </a:extLst>
            </p:cNvPr>
            <p:cNvSpPr/>
            <p:nvPr/>
          </p:nvSpPr>
          <p:spPr>
            <a:xfrm>
              <a:off x="6813493" y="2880896"/>
              <a:ext cx="780864" cy="1308811"/>
            </a:xfrm>
            <a:custGeom>
              <a:avLst/>
              <a:gdLst>
                <a:gd name="connsiteX0" fmla="*/ 387458 w 774916"/>
                <a:gd name="connsiteY0" fmla="*/ 303509 h 1214034"/>
                <a:gd name="connsiteX1" fmla="*/ 387458 w 774916"/>
                <a:gd name="connsiteY1" fmla="*/ 1214034 h 1214034"/>
                <a:gd name="connsiteX2" fmla="*/ 387458 w 774916"/>
                <a:gd name="connsiteY2" fmla="*/ 303509 h 1214034"/>
                <a:gd name="connsiteX0" fmla="*/ 372554 w 780864"/>
                <a:gd name="connsiteY0" fmla="*/ 263967 h 1308811"/>
                <a:gd name="connsiteX1" fmla="*/ 398385 w 780864"/>
                <a:gd name="connsiteY1" fmla="*/ 1308811 h 1308811"/>
                <a:gd name="connsiteX2" fmla="*/ 372554 w 780864"/>
                <a:gd name="connsiteY2" fmla="*/ 263967 h 1308811"/>
              </a:gdLst>
              <a:ahLst/>
              <a:cxnLst>
                <a:cxn ang="0">
                  <a:pos x="connsiteX0" y="connsiteY0"/>
                </a:cxn>
                <a:cxn ang="0">
                  <a:pos x="connsiteX1" y="connsiteY1"/>
                </a:cxn>
                <a:cxn ang="0">
                  <a:pos x="connsiteX2" y="connsiteY2"/>
                </a:cxn>
              </a:cxnLst>
              <a:rect l="l" t="t" r="r" b="b"/>
              <a:pathLst>
                <a:path w="780864" h="1308811">
                  <a:moveTo>
                    <a:pt x="372554" y="263967"/>
                  </a:moveTo>
                  <a:cubicBezTo>
                    <a:pt x="533995" y="-444220"/>
                    <a:pt x="1189445" y="398286"/>
                    <a:pt x="398385" y="1308811"/>
                  </a:cubicBezTo>
                  <a:cubicBezTo>
                    <a:pt x="-392675" y="398286"/>
                    <a:pt x="211113" y="-444220"/>
                    <a:pt x="372554" y="26396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5" name="Stored Data 14">
              <a:extLst>
                <a:ext uri="{FF2B5EF4-FFF2-40B4-BE49-F238E27FC236}">
                  <a16:creationId xmlns:a16="http://schemas.microsoft.com/office/drawing/2014/main" id="{EC5CD442-9DD9-545D-BD79-F3DE0E81949E}"/>
                </a:ext>
              </a:extLst>
            </p:cNvPr>
            <p:cNvSpPr/>
            <p:nvPr/>
          </p:nvSpPr>
          <p:spPr>
            <a:xfrm rot="16200000">
              <a:off x="6881690" y="2716331"/>
              <a:ext cx="644471" cy="78086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grpSp>
      <p:grpSp>
        <p:nvGrpSpPr>
          <p:cNvPr id="16" name="Group 15">
            <a:extLst>
              <a:ext uri="{FF2B5EF4-FFF2-40B4-BE49-F238E27FC236}">
                <a16:creationId xmlns:a16="http://schemas.microsoft.com/office/drawing/2014/main" id="{94F04734-BD69-B781-B367-9DC97AF42896}"/>
              </a:ext>
            </a:extLst>
          </p:cNvPr>
          <p:cNvGrpSpPr>
            <a:grpSpLocks noChangeAspect="1"/>
          </p:cNvGrpSpPr>
          <p:nvPr/>
        </p:nvGrpSpPr>
        <p:grpSpPr>
          <a:xfrm rot="704236" flipV="1">
            <a:off x="10852652" y="2692800"/>
            <a:ext cx="129463" cy="232970"/>
            <a:chOff x="6813493" y="2784528"/>
            <a:chExt cx="780866" cy="1405179"/>
          </a:xfrm>
        </p:grpSpPr>
        <p:sp>
          <p:nvSpPr>
            <p:cNvPr id="17" name="Heart 402">
              <a:extLst>
                <a:ext uri="{FF2B5EF4-FFF2-40B4-BE49-F238E27FC236}">
                  <a16:creationId xmlns:a16="http://schemas.microsoft.com/office/drawing/2014/main" id="{0F795789-34BB-D690-6031-3A5ACD3376C5}"/>
                </a:ext>
              </a:extLst>
            </p:cNvPr>
            <p:cNvSpPr/>
            <p:nvPr/>
          </p:nvSpPr>
          <p:spPr>
            <a:xfrm>
              <a:off x="6813493" y="2880896"/>
              <a:ext cx="780864" cy="1308811"/>
            </a:xfrm>
            <a:custGeom>
              <a:avLst/>
              <a:gdLst>
                <a:gd name="connsiteX0" fmla="*/ 387458 w 774916"/>
                <a:gd name="connsiteY0" fmla="*/ 303509 h 1214034"/>
                <a:gd name="connsiteX1" fmla="*/ 387458 w 774916"/>
                <a:gd name="connsiteY1" fmla="*/ 1214034 h 1214034"/>
                <a:gd name="connsiteX2" fmla="*/ 387458 w 774916"/>
                <a:gd name="connsiteY2" fmla="*/ 303509 h 1214034"/>
                <a:gd name="connsiteX0" fmla="*/ 372554 w 780864"/>
                <a:gd name="connsiteY0" fmla="*/ 263967 h 1308811"/>
                <a:gd name="connsiteX1" fmla="*/ 398385 w 780864"/>
                <a:gd name="connsiteY1" fmla="*/ 1308811 h 1308811"/>
                <a:gd name="connsiteX2" fmla="*/ 372554 w 780864"/>
                <a:gd name="connsiteY2" fmla="*/ 263967 h 1308811"/>
              </a:gdLst>
              <a:ahLst/>
              <a:cxnLst>
                <a:cxn ang="0">
                  <a:pos x="connsiteX0" y="connsiteY0"/>
                </a:cxn>
                <a:cxn ang="0">
                  <a:pos x="connsiteX1" y="connsiteY1"/>
                </a:cxn>
                <a:cxn ang="0">
                  <a:pos x="connsiteX2" y="connsiteY2"/>
                </a:cxn>
              </a:cxnLst>
              <a:rect l="l" t="t" r="r" b="b"/>
              <a:pathLst>
                <a:path w="780864" h="1308811">
                  <a:moveTo>
                    <a:pt x="372554" y="263967"/>
                  </a:moveTo>
                  <a:cubicBezTo>
                    <a:pt x="533995" y="-444220"/>
                    <a:pt x="1189445" y="398286"/>
                    <a:pt x="398385" y="1308811"/>
                  </a:cubicBezTo>
                  <a:cubicBezTo>
                    <a:pt x="-392675" y="398286"/>
                    <a:pt x="211113" y="-444220"/>
                    <a:pt x="372554" y="26396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8" name="Stored Data 17">
              <a:extLst>
                <a:ext uri="{FF2B5EF4-FFF2-40B4-BE49-F238E27FC236}">
                  <a16:creationId xmlns:a16="http://schemas.microsoft.com/office/drawing/2014/main" id="{1DA2E270-D7B4-4869-83D3-C9D174A8B0E4}"/>
                </a:ext>
              </a:extLst>
            </p:cNvPr>
            <p:cNvSpPr/>
            <p:nvPr/>
          </p:nvSpPr>
          <p:spPr>
            <a:xfrm rot="16200000">
              <a:off x="6881690" y="2716331"/>
              <a:ext cx="644471" cy="78086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CDBFFCC2-0D9A-4C4F-527F-375BA907F814}"/>
              </a:ext>
            </a:extLst>
          </p:cNvPr>
          <p:cNvGrpSpPr>
            <a:grpSpLocks noChangeAspect="1"/>
          </p:cNvGrpSpPr>
          <p:nvPr/>
        </p:nvGrpSpPr>
        <p:grpSpPr>
          <a:xfrm rot="2625181" flipV="1">
            <a:off x="9757643" y="4260711"/>
            <a:ext cx="129463" cy="232970"/>
            <a:chOff x="6813493" y="2784528"/>
            <a:chExt cx="780866" cy="1405179"/>
          </a:xfrm>
        </p:grpSpPr>
        <p:sp>
          <p:nvSpPr>
            <p:cNvPr id="28" name="Heart 402">
              <a:extLst>
                <a:ext uri="{FF2B5EF4-FFF2-40B4-BE49-F238E27FC236}">
                  <a16:creationId xmlns:a16="http://schemas.microsoft.com/office/drawing/2014/main" id="{E8D49821-D97E-DF37-E21E-58D5CBBE7F5C}"/>
                </a:ext>
              </a:extLst>
            </p:cNvPr>
            <p:cNvSpPr/>
            <p:nvPr/>
          </p:nvSpPr>
          <p:spPr>
            <a:xfrm>
              <a:off x="6813493" y="2880896"/>
              <a:ext cx="780864" cy="1308811"/>
            </a:xfrm>
            <a:custGeom>
              <a:avLst/>
              <a:gdLst>
                <a:gd name="connsiteX0" fmla="*/ 387458 w 774916"/>
                <a:gd name="connsiteY0" fmla="*/ 303509 h 1214034"/>
                <a:gd name="connsiteX1" fmla="*/ 387458 w 774916"/>
                <a:gd name="connsiteY1" fmla="*/ 1214034 h 1214034"/>
                <a:gd name="connsiteX2" fmla="*/ 387458 w 774916"/>
                <a:gd name="connsiteY2" fmla="*/ 303509 h 1214034"/>
                <a:gd name="connsiteX0" fmla="*/ 372554 w 780864"/>
                <a:gd name="connsiteY0" fmla="*/ 263967 h 1308811"/>
                <a:gd name="connsiteX1" fmla="*/ 398385 w 780864"/>
                <a:gd name="connsiteY1" fmla="*/ 1308811 h 1308811"/>
                <a:gd name="connsiteX2" fmla="*/ 372554 w 780864"/>
                <a:gd name="connsiteY2" fmla="*/ 263967 h 1308811"/>
              </a:gdLst>
              <a:ahLst/>
              <a:cxnLst>
                <a:cxn ang="0">
                  <a:pos x="connsiteX0" y="connsiteY0"/>
                </a:cxn>
                <a:cxn ang="0">
                  <a:pos x="connsiteX1" y="connsiteY1"/>
                </a:cxn>
                <a:cxn ang="0">
                  <a:pos x="connsiteX2" y="connsiteY2"/>
                </a:cxn>
              </a:cxnLst>
              <a:rect l="l" t="t" r="r" b="b"/>
              <a:pathLst>
                <a:path w="780864" h="1308811">
                  <a:moveTo>
                    <a:pt x="372554" y="263967"/>
                  </a:moveTo>
                  <a:cubicBezTo>
                    <a:pt x="533995" y="-444220"/>
                    <a:pt x="1189445" y="398286"/>
                    <a:pt x="398385" y="1308811"/>
                  </a:cubicBezTo>
                  <a:cubicBezTo>
                    <a:pt x="-392675" y="398286"/>
                    <a:pt x="211113" y="-444220"/>
                    <a:pt x="372554" y="26396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29" name="Stored Data 28">
              <a:extLst>
                <a:ext uri="{FF2B5EF4-FFF2-40B4-BE49-F238E27FC236}">
                  <a16:creationId xmlns:a16="http://schemas.microsoft.com/office/drawing/2014/main" id="{7162DF40-39A6-055E-FE93-4D8291F478A3}"/>
                </a:ext>
              </a:extLst>
            </p:cNvPr>
            <p:cNvSpPr/>
            <p:nvPr/>
          </p:nvSpPr>
          <p:spPr>
            <a:xfrm rot="16200000">
              <a:off x="6881690" y="2716331"/>
              <a:ext cx="644471" cy="78086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grpSp>
      <p:sp>
        <p:nvSpPr>
          <p:cNvPr id="43" name="Rectangle 42">
            <a:extLst>
              <a:ext uri="{FF2B5EF4-FFF2-40B4-BE49-F238E27FC236}">
                <a16:creationId xmlns:a16="http://schemas.microsoft.com/office/drawing/2014/main" id="{4C6F5688-C56A-20FC-5A8E-D26C102BA777}"/>
              </a:ext>
            </a:extLst>
          </p:cNvPr>
          <p:cNvSpPr/>
          <p:nvPr/>
        </p:nvSpPr>
        <p:spPr>
          <a:xfrm>
            <a:off x="6727845" y="4782747"/>
            <a:ext cx="265696" cy="300726"/>
          </a:xfrm>
          <a:prstGeom prst="rect">
            <a:avLst/>
          </a:prstGeom>
          <a:noFill/>
          <a:ln w="317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B23DFF56-2631-FE37-B324-D464C3E13ADC}"/>
              </a:ext>
            </a:extLst>
          </p:cNvPr>
          <p:cNvSpPr/>
          <p:nvPr/>
        </p:nvSpPr>
        <p:spPr>
          <a:xfrm>
            <a:off x="7040100" y="4782747"/>
            <a:ext cx="265696" cy="300726"/>
          </a:xfrm>
          <a:prstGeom prst="rect">
            <a:avLst/>
          </a:prstGeom>
          <a:noFill/>
          <a:ln w="317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8AD70027-1A28-9A91-3886-A511897A76B8}"/>
              </a:ext>
            </a:extLst>
          </p:cNvPr>
          <p:cNvSpPr/>
          <p:nvPr/>
        </p:nvSpPr>
        <p:spPr>
          <a:xfrm>
            <a:off x="7660906" y="4782747"/>
            <a:ext cx="265696" cy="300726"/>
          </a:xfrm>
          <a:prstGeom prst="rect">
            <a:avLst/>
          </a:prstGeom>
          <a:noFill/>
          <a:ln w="317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FDD83874-F146-0380-CE91-D93A5BA741FD}"/>
              </a:ext>
            </a:extLst>
          </p:cNvPr>
          <p:cNvSpPr/>
          <p:nvPr/>
        </p:nvSpPr>
        <p:spPr>
          <a:xfrm>
            <a:off x="7435870" y="4615699"/>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chemeClr val="tx1"/>
                </a:solidFill>
                <a:effectLst/>
                <a:uLnTx/>
                <a:uFillTx/>
                <a:latin typeface="Arial"/>
                <a:ea typeface="+mn-ea"/>
                <a:cs typeface="+mn-cs"/>
              </a:rPr>
              <a:t>GX</a:t>
            </a:r>
          </a:p>
        </p:txBody>
      </p:sp>
      <p:sp>
        <p:nvSpPr>
          <p:cNvPr id="47" name="Rectangle 46">
            <a:extLst>
              <a:ext uri="{FF2B5EF4-FFF2-40B4-BE49-F238E27FC236}">
                <a16:creationId xmlns:a16="http://schemas.microsoft.com/office/drawing/2014/main" id="{BBC9FD9C-DF1C-C655-0485-F8148ACAF12A}"/>
              </a:ext>
            </a:extLst>
          </p:cNvPr>
          <p:cNvSpPr/>
          <p:nvPr/>
        </p:nvSpPr>
        <p:spPr>
          <a:xfrm>
            <a:off x="7748125" y="4615699"/>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chemeClr val="tx1"/>
                </a:solidFill>
                <a:effectLst/>
                <a:uLnTx/>
                <a:uFillTx/>
                <a:latin typeface="Arial"/>
                <a:ea typeface="+mn-ea"/>
                <a:cs typeface="+mn-cs"/>
              </a:rPr>
              <a:t>LEO</a:t>
            </a:r>
          </a:p>
        </p:txBody>
      </p:sp>
      <p:sp>
        <p:nvSpPr>
          <p:cNvPr id="48" name="Rectangle 47">
            <a:extLst>
              <a:ext uri="{FF2B5EF4-FFF2-40B4-BE49-F238E27FC236}">
                <a16:creationId xmlns:a16="http://schemas.microsoft.com/office/drawing/2014/main" id="{DD516AB3-A83D-ECC6-AA1D-2BDF3DC1B6D1}"/>
              </a:ext>
            </a:extLst>
          </p:cNvPr>
          <p:cNvSpPr/>
          <p:nvPr/>
        </p:nvSpPr>
        <p:spPr>
          <a:xfrm>
            <a:off x="8060380" y="4615699"/>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chemeClr val="tx1"/>
                </a:solidFill>
                <a:effectLst/>
                <a:uLnTx/>
                <a:uFillTx/>
                <a:latin typeface="Arial"/>
                <a:ea typeface="+mn-ea"/>
                <a:cs typeface="+mn-cs"/>
              </a:rPr>
              <a:t>LTE</a:t>
            </a:r>
          </a:p>
        </p:txBody>
      </p:sp>
      <p:sp>
        <p:nvSpPr>
          <p:cNvPr id="49" name="Rectangle 48">
            <a:extLst>
              <a:ext uri="{FF2B5EF4-FFF2-40B4-BE49-F238E27FC236}">
                <a16:creationId xmlns:a16="http://schemas.microsoft.com/office/drawing/2014/main" id="{1CDD859D-51F1-D345-935D-8EA9837B52A8}"/>
              </a:ext>
            </a:extLst>
          </p:cNvPr>
          <p:cNvSpPr/>
          <p:nvPr/>
        </p:nvSpPr>
        <p:spPr>
          <a:xfrm>
            <a:off x="8368931" y="4615699"/>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chemeClr val="tx1"/>
                </a:solidFill>
                <a:effectLst/>
                <a:uLnTx/>
                <a:uFillTx/>
                <a:latin typeface="Arial"/>
                <a:ea typeface="+mn-ea"/>
                <a:cs typeface="+mn-cs"/>
              </a:rPr>
              <a:t>L-BAND</a:t>
            </a:r>
          </a:p>
        </p:txBody>
      </p:sp>
      <p:grpSp>
        <p:nvGrpSpPr>
          <p:cNvPr id="50" name="Group 49">
            <a:extLst>
              <a:ext uri="{FF2B5EF4-FFF2-40B4-BE49-F238E27FC236}">
                <a16:creationId xmlns:a16="http://schemas.microsoft.com/office/drawing/2014/main" id="{38A2403C-7F70-D944-833F-05E952550B42}"/>
              </a:ext>
            </a:extLst>
          </p:cNvPr>
          <p:cNvGrpSpPr>
            <a:grpSpLocks noChangeAspect="1"/>
          </p:cNvGrpSpPr>
          <p:nvPr/>
        </p:nvGrpSpPr>
        <p:grpSpPr>
          <a:xfrm>
            <a:off x="7433650" y="4789843"/>
            <a:ext cx="1200977" cy="168157"/>
            <a:chOff x="4818784" y="7189796"/>
            <a:chExt cx="797046" cy="111600"/>
          </a:xfrm>
        </p:grpSpPr>
        <p:sp>
          <p:nvSpPr>
            <p:cNvPr id="51" name="Rounded Rectangle 50">
              <a:extLst>
                <a:ext uri="{FF2B5EF4-FFF2-40B4-BE49-F238E27FC236}">
                  <a16:creationId xmlns:a16="http://schemas.microsoft.com/office/drawing/2014/main" id="{673587FD-13CA-0ECF-5CE8-D8C203E38D12}"/>
                </a:ext>
              </a:extLst>
            </p:cNvPr>
            <p:cNvSpPr/>
            <p:nvPr/>
          </p:nvSpPr>
          <p:spPr>
            <a:xfrm>
              <a:off x="5504230" y="7189796"/>
              <a:ext cx="111600" cy="111600"/>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Arial"/>
                <a:ea typeface="+mn-ea"/>
                <a:cs typeface="+mn-cs"/>
              </a:endParaRPr>
            </a:p>
          </p:txBody>
        </p:sp>
        <p:sp>
          <p:nvSpPr>
            <p:cNvPr id="52" name="Freeform 51">
              <a:extLst>
                <a:ext uri="{FF2B5EF4-FFF2-40B4-BE49-F238E27FC236}">
                  <a16:creationId xmlns:a16="http://schemas.microsoft.com/office/drawing/2014/main" id="{416D0F5F-70DA-D0C0-A5D8-D66F95BDF677}"/>
                </a:ext>
              </a:extLst>
            </p:cNvPr>
            <p:cNvSpPr/>
            <p:nvPr/>
          </p:nvSpPr>
          <p:spPr>
            <a:xfrm flipH="1">
              <a:off x="5566179" y="7212724"/>
              <a:ext cx="18727" cy="18727"/>
            </a:xfrm>
            <a:custGeom>
              <a:avLst/>
              <a:gdLst>
                <a:gd name="connsiteX0" fmla="*/ 17655 w 18727"/>
                <a:gd name="connsiteY0" fmla="*/ 17490 h 18727"/>
                <a:gd name="connsiteX1" fmla="*/ 18728 w 18727"/>
                <a:gd name="connsiteY1" fmla="*/ 14933 h 18727"/>
                <a:gd name="connsiteX2" fmla="*/ 17655 w 18727"/>
                <a:gd name="connsiteY2" fmla="*/ 12375 h 18727"/>
                <a:gd name="connsiteX3" fmla="*/ 6270 w 18727"/>
                <a:gd name="connsiteY3" fmla="*/ 1073 h 18727"/>
                <a:gd name="connsiteX4" fmla="*/ 3795 w 18727"/>
                <a:gd name="connsiteY4" fmla="*/ 0 h 18727"/>
                <a:gd name="connsiteX5" fmla="*/ 1238 w 18727"/>
                <a:gd name="connsiteY5" fmla="*/ 1073 h 18727"/>
                <a:gd name="connsiteX6" fmla="*/ 0 w 18727"/>
                <a:gd name="connsiteY6" fmla="*/ 2310 h 18727"/>
                <a:gd name="connsiteX7" fmla="*/ 16418 w 18727"/>
                <a:gd name="connsiteY7" fmla="*/ 18728 h 18727"/>
                <a:gd name="connsiteX8" fmla="*/ 17655 w 18727"/>
                <a:gd name="connsiteY8" fmla="*/ 17490 h 1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7" h="18727">
                  <a:moveTo>
                    <a:pt x="17655" y="17490"/>
                  </a:moveTo>
                  <a:cubicBezTo>
                    <a:pt x="18315" y="16830"/>
                    <a:pt x="18728" y="15922"/>
                    <a:pt x="18728" y="14933"/>
                  </a:cubicBezTo>
                  <a:cubicBezTo>
                    <a:pt x="18728" y="13943"/>
                    <a:pt x="18315" y="13035"/>
                    <a:pt x="17655" y="12375"/>
                  </a:cubicBezTo>
                  <a:lnTo>
                    <a:pt x="6270" y="1073"/>
                  </a:lnTo>
                  <a:cubicBezTo>
                    <a:pt x="5610" y="413"/>
                    <a:pt x="4703" y="0"/>
                    <a:pt x="3795" y="0"/>
                  </a:cubicBezTo>
                  <a:cubicBezTo>
                    <a:pt x="2888" y="0"/>
                    <a:pt x="1898" y="413"/>
                    <a:pt x="1238" y="1073"/>
                  </a:cubicBezTo>
                  <a:lnTo>
                    <a:pt x="0" y="2310"/>
                  </a:lnTo>
                  <a:lnTo>
                    <a:pt x="16418" y="18728"/>
                  </a:lnTo>
                  <a:lnTo>
                    <a:pt x="17655" y="17490"/>
                  </a:lnTo>
                  <a:close/>
                </a:path>
              </a:pathLst>
            </a:custGeom>
            <a:solidFill>
              <a:schemeClr val="bg1"/>
            </a:solidFill>
            <a:ln w="7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Freeform 52">
              <a:extLst>
                <a:ext uri="{FF2B5EF4-FFF2-40B4-BE49-F238E27FC236}">
                  <a16:creationId xmlns:a16="http://schemas.microsoft.com/office/drawing/2014/main" id="{4CDD6D6A-58CE-F651-34CF-CD3603FD4E3A}"/>
                </a:ext>
              </a:extLst>
            </p:cNvPr>
            <p:cNvSpPr/>
            <p:nvPr/>
          </p:nvSpPr>
          <p:spPr>
            <a:xfrm flipH="1">
              <a:off x="5531859" y="7217591"/>
              <a:ext cx="61090" cy="61163"/>
            </a:xfrm>
            <a:custGeom>
              <a:avLst/>
              <a:gdLst>
                <a:gd name="connsiteX0" fmla="*/ 42281 w 61090"/>
                <a:gd name="connsiteY0" fmla="*/ 41745 h 61163"/>
                <a:gd name="connsiteX1" fmla="*/ 41043 w 61090"/>
                <a:gd name="connsiteY1" fmla="*/ 42240 h 61163"/>
                <a:gd name="connsiteX2" fmla="*/ 39806 w 61090"/>
                <a:gd name="connsiteY2" fmla="*/ 41745 h 61163"/>
                <a:gd name="connsiteX3" fmla="*/ 19346 w 61090"/>
                <a:gd name="connsiteY3" fmla="*/ 21368 h 61163"/>
                <a:gd name="connsiteX4" fmla="*/ 18851 w 61090"/>
                <a:gd name="connsiteY4" fmla="*/ 20130 h 61163"/>
                <a:gd name="connsiteX5" fmla="*/ 19346 w 61090"/>
                <a:gd name="connsiteY5" fmla="*/ 18893 h 61163"/>
                <a:gd name="connsiteX6" fmla="*/ 21903 w 61090"/>
                <a:gd name="connsiteY6" fmla="*/ 16418 h 61163"/>
                <a:gd name="connsiteX7" fmla="*/ 5486 w 61090"/>
                <a:gd name="connsiteY7" fmla="*/ 0 h 61163"/>
                <a:gd name="connsiteX8" fmla="*/ 2763 w 61090"/>
                <a:gd name="connsiteY8" fmla="*/ 2723 h 61163"/>
                <a:gd name="connsiteX9" fmla="*/ 41 w 61090"/>
                <a:gd name="connsiteY9" fmla="*/ 8580 h 61163"/>
                <a:gd name="connsiteX10" fmla="*/ 1938 w 61090"/>
                <a:gd name="connsiteY10" fmla="*/ 19305 h 61163"/>
                <a:gd name="connsiteX11" fmla="*/ 6888 w 61090"/>
                <a:gd name="connsiteY11" fmla="*/ 27968 h 61163"/>
                <a:gd name="connsiteX12" fmla="*/ 32051 w 61090"/>
                <a:gd name="connsiteY12" fmla="*/ 53955 h 61163"/>
                <a:gd name="connsiteX13" fmla="*/ 37248 w 61090"/>
                <a:gd name="connsiteY13" fmla="*/ 57255 h 61163"/>
                <a:gd name="connsiteX14" fmla="*/ 50448 w 61090"/>
                <a:gd name="connsiteY14" fmla="*/ 61133 h 61163"/>
                <a:gd name="connsiteX15" fmla="*/ 58863 w 61090"/>
                <a:gd name="connsiteY15" fmla="*/ 57833 h 61163"/>
                <a:gd name="connsiteX16" fmla="*/ 61091 w 61090"/>
                <a:gd name="connsiteY16" fmla="*/ 55605 h 61163"/>
                <a:gd name="connsiteX17" fmla="*/ 44756 w 61090"/>
                <a:gd name="connsiteY17" fmla="*/ 39188 h 61163"/>
                <a:gd name="connsiteX18" fmla="*/ 42281 w 61090"/>
                <a:gd name="connsiteY18" fmla="*/ 41745 h 6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090" h="61163">
                  <a:moveTo>
                    <a:pt x="42281" y="41745"/>
                  </a:moveTo>
                  <a:cubicBezTo>
                    <a:pt x="41951" y="42075"/>
                    <a:pt x="41456" y="42240"/>
                    <a:pt x="41043" y="42240"/>
                  </a:cubicBezTo>
                  <a:cubicBezTo>
                    <a:pt x="40631" y="42240"/>
                    <a:pt x="40136" y="42075"/>
                    <a:pt x="39806" y="41745"/>
                  </a:cubicBezTo>
                  <a:lnTo>
                    <a:pt x="19346" y="21368"/>
                  </a:lnTo>
                  <a:cubicBezTo>
                    <a:pt x="19016" y="21038"/>
                    <a:pt x="18851" y="20543"/>
                    <a:pt x="18851" y="20130"/>
                  </a:cubicBezTo>
                  <a:cubicBezTo>
                    <a:pt x="18851" y="19718"/>
                    <a:pt x="19016" y="19223"/>
                    <a:pt x="19346" y="18893"/>
                  </a:cubicBezTo>
                  <a:lnTo>
                    <a:pt x="21903" y="16418"/>
                  </a:lnTo>
                  <a:lnTo>
                    <a:pt x="5486" y="0"/>
                  </a:lnTo>
                  <a:cubicBezTo>
                    <a:pt x="4413" y="1073"/>
                    <a:pt x="3423" y="2063"/>
                    <a:pt x="2763" y="2723"/>
                  </a:cubicBezTo>
                  <a:cubicBezTo>
                    <a:pt x="1113" y="4290"/>
                    <a:pt x="123" y="6353"/>
                    <a:pt x="41" y="8580"/>
                  </a:cubicBezTo>
                  <a:cubicBezTo>
                    <a:pt x="-207" y="12293"/>
                    <a:pt x="701" y="15840"/>
                    <a:pt x="1938" y="19305"/>
                  </a:cubicBezTo>
                  <a:cubicBezTo>
                    <a:pt x="3258" y="22358"/>
                    <a:pt x="4991" y="25245"/>
                    <a:pt x="6888" y="27968"/>
                  </a:cubicBezTo>
                  <a:cubicBezTo>
                    <a:pt x="13653" y="38115"/>
                    <a:pt x="22151" y="46943"/>
                    <a:pt x="32051" y="53955"/>
                  </a:cubicBezTo>
                  <a:cubicBezTo>
                    <a:pt x="33701" y="55193"/>
                    <a:pt x="35433" y="56265"/>
                    <a:pt x="37248" y="57255"/>
                  </a:cubicBezTo>
                  <a:cubicBezTo>
                    <a:pt x="41373" y="59318"/>
                    <a:pt x="45746" y="60803"/>
                    <a:pt x="50448" y="61133"/>
                  </a:cubicBezTo>
                  <a:cubicBezTo>
                    <a:pt x="53583" y="61380"/>
                    <a:pt x="56718" y="60143"/>
                    <a:pt x="58863" y="57833"/>
                  </a:cubicBezTo>
                  <a:lnTo>
                    <a:pt x="61091" y="55605"/>
                  </a:lnTo>
                  <a:lnTo>
                    <a:pt x="44756" y="39188"/>
                  </a:lnTo>
                  <a:lnTo>
                    <a:pt x="42281" y="41745"/>
                  </a:lnTo>
                  <a:close/>
                </a:path>
              </a:pathLst>
            </a:custGeom>
            <a:solidFill>
              <a:schemeClr val="bg1"/>
            </a:solidFill>
            <a:ln w="7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Freeform 53">
              <a:extLst>
                <a:ext uri="{FF2B5EF4-FFF2-40B4-BE49-F238E27FC236}">
                  <a16:creationId xmlns:a16="http://schemas.microsoft.com/office/drawing/2014/main" id="{314C5CB1-818B-E865-FD53-726C24C01EF9}"/>
                </a:ext>
              </a:extLst>
            </p:cNvPr>
            <p:cNvSpPr/>
            <p:nvPr/>
          </p:nvSpPr>
          <p:spPr>
            <a:xfrm flipH="1">
              <a:off x="5527074" y="7251911"/>
              <a:ext cx="18727" cy="18810"/>
            </a:xfrm>
            <a:custGeom>
              <a:avLst/>
              <a:gdLst>
                <a:gd name="connsiteX0" fmla="*/ 17738 w 18727"/>
                <a:gd name="connsiteY0" fmla="*/ 12457 h 18810"/>
                <a:gd name="connsiteX1" fmla="*/ 6353 w 18727"/>
                <a:gd name="connsiteY1" fmla="*/ 1072 h 18810"/>
                <a:gd name="connsiteX2" fmla="*/ 3795 w 18727"/>
                <a:gd name="connsiteY2" fmla="*/ 0 h 18810"/>
                <a:gd name="connsiteX3" fmla="*/ 1238 w 18727"/>
                <a:gd name="connsiteY3" fmla="*/ 1072 h 18810"/>
                <a:gd name="connsiteX4" fmla="*/ 0 w 18727"/>
                <a:gd name="connsiteY4" fmla="*/ 2393 h 18810"/>
                <a:gd name="connsiteX5" fmla="*/ 16418 w 18727"/>
                <a:gd name="connsiteY5" fmla="*/ 18810 h 18810"/>
                <a:gd name="connsiteX6" fmla="*/ 17655 w 18727"/>
                <a:gd name="connsiteY6" fmla="*/ 17573 h 18810"/>
                <a:gd name="connsiteX7" fmla="*/ 18728 w 18727"/>
                <a:gd name="connsiteY7" fmla="*/ 15015 h 18810"/>
                <a:gd name="connsiteX8" fmla="*/ 17738 w 18727"/>
                <a:gd name="connsiteY8" fmla="*/ 12457 h 1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7" h="18810">
                  <a:moveTo>
                    <a:pt x="17738" y="12457"/>
                  </a:moveTo>
                  <a:lnTo>
                    <a:pt x="6353" y="1072"/>
                  </a:lnTo>
                  <a:cubicBezTo>
                    <a:pt x="5693" y="413"/>
                    <a:pt x="4785" y="0"/>
                    <a:pt x="3795" y="0"/>
                  </a:cubicBezTo>
                  <a:cubicBezTo>
                    <a:pt x="2805" y="0"/>
                    <a:pt x="1898" y="413"/>
                    <a:pt x="1238" y="1072"/>
                  </a:cubicBezTo>
                  <a:lnTo>
                    <a:pt x="0" y="2393"/>
                  </a:lnTo>
                  <a:lnTo>
                    <a:pt x="16418" y="18810"/>
                  </a:lnTo>
                  <a:lnTo>
                    <a:pt x="17655" y="17573"/>
                  </a:lnTo>
                  <a:cubicBezTo>
                    <a:pt x="18315" y="16913"/>
                    <a:pt x="18728" y="16005"/>
                    <a:pt x="18728" y="15015"/>
                  </a:cubicBezTo>
                  <a:cubicBezTo>
                    <a:pt x="18728" y="14025"/>
                    <a:pt x="18398" y="13118"/>
                    <a:pt x="17738" y="12457"/>
                  </a:cubicBezTo>
                  <a:close/>
                </a:path>
              </a:pathLst>
            </a:custGeom>
            <a:solidFill>
              <a:schemeClr val="bg1"/>
            </a:solidFill>
            <a:ln w="7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Rounded Rectangle 54">
              <a:extLst>
                <a:ext uri="{FF2B5EF4-FFF2-40B4-BE49-F238E27FC236}">
                  <a16:creationId xmlns:a16="http://schemas.microsoft.com/office/drawing/2014/main" id="{33D183D8-AE84-D8BF-8AB7-766A5FC477CF}"/>
                </a:ext>
              </a:extLst>
            </p:cNvPr>
            <p:cNvSpPr/>
            <p:nvPr/>
          </p:nvSpPr>
          <p:spPr>
            <a:xfrm>
              <a:off x="4818784" y="7189796"/>
              <a:ext cx="220993" cy="105481"/>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a:ea typeface="+mn-ea"/>
                  <a:cs typeface="+mn-cs"/>
                </a:rPr>
                <a:t>CORP</a:t>
              </a:r>
            </a:p>
          </p:txBody>
        </p:sp>
        <p:sp>
          <p:nvSpPr>
            <p:cNvPr id="56" name="Rounded Rectangle 55">
              <a:extLst>
                <a:ext uri="{FF2B5EF4-FFF2-40B4-BE49-F238E27FC236}">
                  <a16:creationId xmlns:a16="http://schemas.microsoft.com/office/drawing/2014/main" id="{44DAC7F3-6B98-C966-AB2E-D41D5FAA6FE2}"/>
                </a:ext>
              </a:extLst>
            </p:cNvPr>
            <p:cNvSpPr/>
            <p:nvPr/>
          </p:nvSpPr>
          <p:spPr>
            <a:xfrm>
              <a:off x="5047463" y="7189796"/>
              <a:ext cx="220993" cy="105481"/>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a:ea typeface="+mn-ea"/>
                  <a:cs typeface="+mn-cs"/>
                </a:rPr>
                <a:t>OT</a:t>
              </a:r>
            </a:p>
          </p:txBody>
        </p:sp>
        <p:sp>
          <p:nvSpPr>
            <p:cNvPr id="57" name="Rounded Rectangle 56">
              <a:extLst>
                <a:ext uri="{FF2B5EF4-FFF2-40B4-BE49-F238E27FC236}">
                  <a16:creationId xmlns:a16="http://schemas.microsoft.com/office/drawing/2014/main" id="{BEFD88B1-0F9B-E6E3-86CB-5B6A886BACBA}"/>
                </a:ext>
              </a:extLst>
            </p:cNvPr>
            <p:cNvSpPr/>
            <p:nvPr/>
          </p:nvSpPr>
          <p:spPr>
            <a:xfrm>
              <a:off x="5276142" y="7189796"/>
              <a:ext cx="220993" cy="105481"/>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a:ea typeface="+mn-ea"/>
                  <a:cs typeface="+mn-cs"/>
                </a:rPr>
                <a:t>CREW</a:t>
              </a:r>
            </a:p>
          </p:txBody>
        </p:sp>
      </p:grpSp>
      <p:cxnSp>
        <p:nvCxnSpPr>
          <p:cNvPr id="58" name="Straight Connector 57">
            <a:extLst>
              <a:ext uri="{FF2B5EF4-FFF2-40B4-BE49-F238E27FC236}">
                <a16:creationId xmlns:a16="http://schemas.microsoft.com/office/drawing/2014/main" id="{710E8009-8CB8-4FDE-5389-7DABAAADBA58}"/>
              </a:ext>
            </a:extLst>
          </p:cNvPr>
          <p:cNvCxnSpPr/>
          <p:nvPr/>
        </p:nvCxnSpPr>
        <p:spPr>
          <a:xfrm>
            <a:off x="7433650" y="4738524"/>
            <a:ext cx="12009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716E3BC8-4EB8-9511-11F6-9CED7E7C9522}"/>
              </a:ext>
            </a:extLst>
          </p:cNvPr>
          <p:cNvSpPr/>
          <p:nvPr/>
        </p:nvSpPr>
        <p:spPr>
          <a:xfrm>
            <a:off x="7434393" y="4319197"/>
            <a:ext cx="265696" cy="299343"/>
          </a:xfrm>
          <a:prstGeom prst="rect">
            <a:avLst/>
          </a:prstGeom>
          <a:solidFill>
            <a:schemeClr val="accent2"/>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338F8BB7-516C-89DA-2A84-A6C979842795}"/>
              </a:ext>
            </a:extLst>
          </p:cNvPr>
          <p:cNvSpPr/>
          <p:nvPr/>
        </p:nvSpPr>
        <p:spPr>
          <a:xfrm>
            <a:off x="7746648" y="4319198"/>
            <a:ext cx="265696" cy="299342"/>
          </a:xfrm>
          <a:prstGeom prst="rect">
            <a:avLst/>
          </a:prstGeom>
          <a:solidFill>
            <a:schemeClr val="accent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52AECCB8-B197-BEEE-1034-F7EDFBD4AA9A}"/>
              </a:ext>
            </a:extLst>
          </p:cNvPr>
          <p:cNvSpPr/>
          <p:nvPr/>
        </p:nvSpPr>
        <p:spPr>
          <a:xfrm>
            <a:off x="8058903" y="4317814"/>
            <a:ext cx="265696" cy="300726"/>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CE245597-A6DF-E0D2-B71F-0E4272A877A7}"/>
              </a:ext>
            </a:extLst>
          </p:cNvPr>
          <p:cNvSpPr/>
          <p:nvPr/>
        </p:nvSpPr>
        <p:spPr>
          <a:xfrm>
            <a:off x="8367454" y="4317814"/>
            <a:ext cx="265696" cy="300726"/>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8A58AA18-FF2E-DAC8-A2E5-46E7607D0A82}"/>
              </a:ext>
            </a:extLst>
          </p:cNvPr>
          <p:cNvSpPr/>
          <p:nvPr/>
        </p:nvSpPr>
        <p:spPr>
          <a:xfrm>
            <a:off x="9865730" y="4579131"/>
            <a:ext cx="265696" cy="300726"/>
          </a:xfrm>
          <a:prstGeom prst="rect">
            <a:avLst/>
          </a:prstGeom>
          <a:noFill/>
          <a:ln w="317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C5833007-B66D-AD3B-5139-1B3858D8B868}"/>
              </a:ext>
            </a:extLst>
          </p:cNvPr>
          <p:cNvSpPr/>
          <p:nvPr/>
        </p:nvSpPr>
        <p:spPr>
          <a:xfrm>
            <a:off x="10177985" y="4579131"/>
            <a:ext cx="265696" cy="300726"/>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chemeClr val="tx1"/>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74E12776-9389-F7DF-6B2A-95E54D0FE8EB}"/>
              </a:ext>
            </a:extLst>
          </p:cNvPr>
          <p:cNvSpPr/>
          <p:nvPr/>
        </p:nvSpPr>
        <p:spPr>
          <a:xfrm>
            <a:off x="10490240" y="4579131"/>
            <a:ext cx="265696" cy="300726"/>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B74CFADE-9933-0798-DF0B-592EBB404E5A}"/>
              </a:ext>
            </a:extLst>
          </p:cNvPr>
          <p:cNvSpPr/>
          <p:nvPr/>
        </p:nvSpPr>
        <p:spPr>
          <a:xfrm>
            <a:off x="10798791" y="4579131"/>
            <a:ext cx="265696" cy="300726"/>
          </a:xfrm>
          <a:prstGeom prst="rect">
            <a:avLst/>
          </a:prstGeom>
          <a:noFill/>
          <a:ln w="317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97BB8543-1886-2ED8-9D00-FE7908198A5D}"/>
              </a:ext>
            </a:extLst>
          </p:cNvPr>
          <p:cNvSpPr/>
          <p:nvPr/>
        </p:nvSpPr>
        <p:spPr>
          <a:xfrm>
            <a:off x="9865730" y="4875633"/>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chemeClr val="tx1"/>
                </a:solidFill>
                <a:effectLst/>
                <a:uLnTx/>
                <a:uFillTx/>
                <a:latin typeface="Arial"/>
                <a:ea typeface="+mn-ea"/>
                <a:cs typeface="+mn-cs"/>
              </a:rPr>
              <a:t>GX</a:t>
            </a:r>
          </a:p>
        </p:txBody>
      </p:sp>
      <p:sp>
        <p:nvSpPr>
          <p:cNvPr id="68" name="Rectangle 67">
            <a:extLst>
              <a:ext uri="{FF2B5EF4-FFF2-40B4-BE49-F238E27FC236}">
                <a16:creationId xmlns:a16="http://schemas.microsoft.com/office/drawing/2014/main" id="{8145C52A-7416-22F0-F4BA-CC176B8148D6}"/>
              </a:ext>
            </a:extLst>
          </p:cNvPr>
          <p:cNvSpPr/>
          <p:nvPr/>
        </p:nvSpPr>
        <p:spPr>
          <a:xfrm>
            <a:off x="10177985" y="4875633"/>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chemeClr val="tx1"/>
                </a:solidFill>
                <a:effectLst/>
                <a:uLnTx/>
                <a:uFillTx/>
                <a:latin typeface="Arial"/>
                <a:ea typeface="+mn-ea"/>
                <a:cs typeface="+mn-cs"/>
              </a:rPr>
              <a:t>LEO</a:t>
            </a:r>
          </a:p>
        </p:txBody>
      </p:sp>
      <p:sp>
        <p:nvSpPr>
          <p:cNvPr id="69" name="Rectangle 68">
            <a:extLst>
              <a:ext uri="{FF2B5EF4-FFF2-40B4-BE49-F238E27FC236}">
                <a16:creationId xmlns:a16="http://schemas.microsoft.com/office/drawing/2014/main" id="{1B9C6AE0-4C0D-573E-DD31-C525DDF42F14}"/>
              </a:ext>
            </a:extLst>
          </p:cNvPr>
          <p:cNvSpPr/>
          <p:nvPr/>
        </p:nvSpPr>
        <p:spPr>
          <a:xfrm>
            <a:off x="10490240" y="4875633"/>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chemeClr val="tx1"/>
                </a:solidFill>
                <a:effectLst/>
                <a:uLnTx/>
                <a:uFillTx/>
                <a:latin typeface="Arial"/>
                <a:ea typeface="+mn-ea"/>
                <a:cs typeface="+mn-cs"/>
              </a:rPr>
              <a:t>LTE</a:t>
            </a:r>
          </a:p>
        </p:txBody>
      </p:sp>
      <p:sp>
        <p:nvSpPr>
          <p:cNvPr id="70" name="Rectangle 69">
            <a:extLst>
              <a:ext uri="{FF2B5EF4-FFF2-40B4-BE49-F238E27FC236}">
                <a16:creationId xmlns:a16="http://schemas.microsoft.com/office/drawing/2014/main" id="{1326CD9C-A479-62EC-4F17-343B67A1B101}"/>
              </a:ext>
            </a:extLst>
          </p:cNvPr>
          <p:cNvSpPr/>
          <p:nvPr/>
        </p:nvSpPr>
        <p:spPr>
          <a:xfrm>
            <a:off x="10798791" y="4875633"/>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rgbClr val="FFFFFF"/>
                </a:solidFill>
                <a:effectLst/>
                <a:uLnTx/>
                <a:uFillTx/>
                <a:latin typeface="Arial"/>
                <a:ea typeface="+mn-ea"/>
                <a:cs typeface="+mn-cs"/>
              </a:rPr>
              <a:t>L-BAND</a:t>
            </a:r>
          </a:p>
        </p:txBody>
      </p:sp>
      <p:grpSp>
        <p:nvGrpSpPr>
          <p:cNvPr id="71" name="Group 70">
            <a:extLst>
              <a:ext uri="{FF2B5EF4-FFF2-40B4-BE49-F238E27FC236}">
                <a16:creationId xmlns:a16="http://schemas.microsoft.com/office/drawing/2014/main" id="{3E22CC53-A39D-CCCB-8E00-EA53FAB5F400}"/>
              </a:ext>
            </a:extLst>
          </p:cNvPr>
          <p:cNvGrpSpPr>
            <a:grpSpLocks noChangeAspect="1"/>
          </p:cNvGrpSpPr>
          <p:nvPr/>
        </p:nvGrpSpPr>
        <p:grpSpPr>
          <a:xfrm>
            <a:off x="9863510" y="5049777"/>
            <a:ext cx="1200977" cy="168157"/>
            <a:chOff x="4818784" y="7189796"/>
            <a:chExt cx="797046" cy="111600"/>
          </a:xfrm>
        </p:grpSpPr>
        <p:sp>
          <p:nvSpPr>
            <p:cNvPr id="72" name="Rounded Rectangle 71">
              <a:extLst>
                <a:ext uri="{FF2B5EF4-FFF2-40B4-BE49-F238E27FC236}">
                  <a16:creationId xmlns:a16="http://schemas.microsoft.com/office/drawing/2014/main" id="{37B1000C-4E4B-04EA-D2F6-9EBBC82803D2}"/>
                </a:ext>
              </a:extLst>
            </p:cNvPr>
            <p:cNvSpPr/>
            <p:nvPr/>
          </p:nvSpPr>
          <p:spPr>
            <a:xfrm>
              <a:off x="5504230" y="7189796"/>
              <a:ext cx="111600" cy="111600"/>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Arial"/>
                <a:ea typeface="+mn-ea"/>
                <a:cs typeface="+mn-cs"/>
              </a:endParaRPr>
            </a:p>
          </p:txBody>
        </p:sp>
        <p:sp>
          <p:nvSpPr>
            <p:cNvPr id="73" name="Freeform 72">
              <a:extLst>
                <a:ext uri="{FF2B5EF4-FFF2-40B4-BE49-F238E27FC236}">
                  <a16:creationId xmlns:a16="http://schemas.microsoft.com/office/drawing/2014/main" id="{3A56C4D5-2C65-ED85-DF05-5139BFDC7D38}"/>
                </a:ext>
              </a:extLst>
            </p:cNvPr>
            <p:cNvSpPr/>
            <p:nvPr/>
          </p:nvSpPr>
          <p:spPr>
            <a:xfrm flipH="1">
              <a:off x="5566179" y="7212724"/>
              <a:ext cx="18727" cy="18727"/>
            </a:xfrm>
            <a:custGeom>
              <a:avLst/>
              <a:gdLst>
                <a:gd name="connsiteX0" fmla="*/ 17655 w 18727"/>
                <a:gd name="connsiteY0" fmla="*/ 17490 h 18727"/>
                <a:gd name="connsiteX1" fmla="*/ 18728 w 18727"/>
                <a:gd name="connsiteY1" fmla="*/ 14933 h 18727"/>
                <a:gd name="connsiteX2" fmla="*/ 17655 w 18727"/>
                <a:gd name="connsiteY2" fmla="*/ 12375 h 18727"/>
                <a:gd name="connsiteX3" fmla="*/ 6270 w 18727"/>
                <a:gd name="connsiteY3" fmla="*/ 1073 h 18727"/>
                <a:gd name="connsiteX4" fmla="*/ 3795 w 18727"/>
                <a:gd name="connsiteY4" fmla="*/ 0 h 18727"/>
                <a:gd name="connsiteX5" fmla="*/ 1238 w 18727"/>
                <a:gd name="connsiteY5" fmla="*/ 1073 h 18727"/>
                <a:gd name="connsiteX6" fmla="*/ 0 w 18727"/>
                <a:gd name="connsiteY6" fmla="*/ 2310 h 18727"/>
                <a:gd name="connsiteX7" fmla="*/ 16418 w 18727"/>
                <a:gd name="connsiteY7" fmla="*/ 18728 h 18727"/>
                <a:gd name="connsiteX8" fmla="*/ 17655 w 18727"/>
                <a:gd name="connsiteY8" fmla="*/ 17490 h 1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7" h="18727">
                  <a:moveTo>
                    <a:pt x="17655" y="17490"/>
                  </a:moveTo>
                  <a:cubicBezTo>
                    <a:pt x="18315" y="16830"/>
                    <a:pt x="18728" y="15922"/>
                    <a:pt x="18728" y="14933"/>
                  </a:cubicBezTo>
                  <a:cubicBezTo>
                    <a:pt x="18728" y="13943"/>
                    <a:pt x="18315" y="13035"/>
                    <a:pt x="17655" y="12375"/>
                  </a:cubicBezTo>
                  <a:lnTo>
                    <a:pt x="6270" y="1073"/>
                  </a:lnTo>
                  <a:cubicBezTo>
                    <a:pt x="5610" y="413"/>
                    <a:pt x="4703" y="0"/>
                    <a:pt x="3795" y="0"/>
                  </a:cubicBezTo>
                  <a:cubicBezTo>
                    <a:pt x="2888" y="0"/>
                    <a:pt x="1898" y="413"/>
                    <a:pt x="1238" y="1073"/>
                  </a:cubicBezTo>
                  <a:lnTo>
                    <a:pt x="0" y="2310"/>
                  </a:lnTo>
                  <a:lnTo>
                    <a:pt x="16418" y="18728"/>
                  </a:lnTo>
                  <a:lnTo>
                    <a:pt x="17655" y="17490"/>
                  </a:lnTo>
                  <a:close/>
                </a:path>
              </a:pathLst>
            </a:custGeom>
            <a:solidFill>
              <a:schemeClr val="bg1"/>
            </a:solidFill>
            <a:ln w="7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Freeform 73">
              <a:extLst>
                <a:ext uri="{FF2B5EF4-FFF2-40B4-BE49-F238E27FC236}">
                  <a16:creationId xmlns:a16="http://schemas.microsoft.com/office/drawing/2014/main" id="{65E3C295-BDA5-D301-AF0D-20CCE2881F6A}"/>
                </a:ext>
              </a:extLst>
            </p:cNvPr>
            <p:cNvSpPr/>
            <p:nvPr/>
          </p:nvSpPr>
          <p:spPr>
            <a:xfrm flipH="1">
              <a:off x="5531859" y="7217591"/>
              <a:ext cx="61090" cy="61163"/>
            </a:xfrm>
            <a:custGeom>
              <a:avLst/>
              <a:gdLst>
                <a:gd name="connsiteX0" fmla="*/ 42281 w 61090"/>
                <a:gd name="connsiteY0" fmla="*/ 41745 h 61163"/>
                <a:gd name="connsiteX1" fmla="*/ 41043 w 61090"/>
                <a:gd name="connsiteY1" fmla="*/ 42240 h 61163"/>
                <a:gd name="connsiteX2" fmla="*/ 39806 w 61090"/>
                <a:gd name="connsiteY2" fmla="*/ 41745 h 61163"/>
                <a:gd name="connsiteX3" fmla="*/ 19346 w 61090"/>
                <a:gd name="connsiteY3" fmla="*/ 21368 h 61163"/>
                <a:gd name="connsiteX4" fmla="*/ 18851 w 61090"/>
                <a:gd name="connsiteY4" fmla="*/ 20130 h 61163"/>
                <a:gd name="connsiteX5" fmla="*/ 19346 w 61090"/>
                <a:gd name="connsiteY5" fmla="*/ 18893 h 61163"/>
                <a:gd name="connsiteX6" fmla="*/ 21903 w 61090"/>
                <a:gd name="connsiteY6" fmla="*/ 16418 h 61163"/>
                <a:gd name="connsiteX7" fmla="*/ 5486 w 61090"/>
                <a:gd name="connsiteY7" fmla="*/ 0 h 61163"/>
                <a:gd name="connsiteX8" fmla="*/ 2763 w 61090"/>
                <a:gd name="connsiteY8" fmla="*/ 2723 h 61163"/>
                <a:gd name="connsiteX9" fmla="*/ 41 w 61090"/>
                <a:gd name="connsiteY9" fmla="*/ 8580 h 61163"/>
                <a:gd name="connsiteX10" fmla="*/ 1938 w 61090"/>
                <a:gd name="connsiteY10" fmla="*/ 19305 h 61163"/>
                <a:gd name="connsiteX11" fmla="*/ 6888 w 61090"/>
                <a:gd name="connsiteY11" fmla="*/ 27968 h 61163"/>
                <a:gd name="connsiteX12" fmla="*/ 32051 w 61090"/>
                <a:gd name="connsiteY12" fmla="*/ 53955 h 61163"/>
                <a:gd name="connsiteX13" fmla="*/ 37248 w 61090"/>
                <a:gd name="connsiteY13" fmla="*/ 57255 h 61163"/>
                <a:gd name="connsiteX14" fmla="*/ 50448 w 61090"/>
                <a:gd name="connsiteY14" fmla="*/ 61133 h 61163"/>
                <a:gd name="connsiteX15" fmla="*/ 58863 w 61090"/>
                <a:gd name="connsiteY15" fmla="*/ 57833 h 61163"/>
                <a:gd name="connsiteX16" fmla="*/ 61091 w 61090"/>
                <a:gd name="connsiteY16" fmla="*/ 55605 h 61163"/>
                <a:gd name="connsiteX17" fmla="*/ 44756 w 61090"/>
                <a:gd name="connsiteY17" fmla="*/ 39188 h 61163"/>
                <a:gd name="connsiteX18" fmla="*/ 42281 w 61090"/>
                <a:gd name="connsiteY18" fmla="*/ 41745 h 6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090" h="61163">
                  <a:moveTo>
                    <a:pt x="42281" y="41745"/>
                  </a:moveTo>
                  <a:cubicBezTo>
                    <a:pt x="41951" y="42075"/>
                    <a:pt x="41456" y="42240"/>
                    <a:pt x="41043" y="42240"/>
                  </a:cubicBezTo>
                  <a:cubicBezTo>
                    <a:pt x="40631" y="42240"/>
                    <a:pt x="40136" y="42075"/>
                    <a:pt x="39806" y="41745"/>
                  </a:cubicBezTo>
                  <a:lnTo>
                    <a:pt x="19346" y="21368"/>
                  </a:lnTo>
                  <a:cubicBezTo>
                    <a:pt x="19016" y="21038"/>
                    <a:pt x="18851" y="20543"/>
                    <a:pt x="18851" y="20130"/>
                  </a:cubicBezTo>
                  <a:cubicBezTo>
                    <a:pt x="18851" y="19718"/>
                    <a:pt x="19016" y="19223"/>
                    <a:pt x="19346" y="18893"/>
                  </a:cubicBezTo>
                  <a:lnTo>
                    <a:pt x="21903" y="16418"/>
                  </a:lnTo>
                  <a:lnTo>
                    <a:pt x="5486" y="0"/>
                  </a:lnTo>
                  <a:cubicBezTo>
                    <a:pt x="4413" y="1073"/>
                    <a:pt x="3423" y="2063"/>
                    <a:pt x="2763" y="2723"/>
                  </a:cubicBezTo>
                  <a:cubicBezTo>
                    <a:pt x="1113" y="4290"/>
                    <a:pt x="123" y="6353"/>
                    <a:pt x="41" y="8580"/>
                  </a:cubicBezTo>
                  <a:cubicBezTo>
                    <a:pt x="-207" y="12293"/>
                    <a:pt x="701" y="15840"/>
                    <a:pt x="1938" y="19305"/>
                  </a:cubicBezTo>
                  <a:cubicBezTo>
                    <a:pt x="3258" y="22358"/>
                    <a:pt x="4991" y="25245"/>
                    <a:pt x="6888" y="27968"/>
                  </a:cubicBezTo>
                  <a:cubicBezTo>
                    <a:pt x="13653" y="38115"/>
                    <a:pt x="22151" y="46943"/>
                    <a:pt x="32051" y="53955"/>
                  </a:cubicBezTo>
                  <a:cubicBezTo>
                    <a:pt x="33701" y="55193"/>
                    <a:pt x="35433" y="56265"/>
                    <a:pt x="37248" y="57255"/>
                  </a:cubicBezTo>
                  <a:cubicBezTo>
                    <a:pt x="41373" y="59318"/>
                    <a:pt x="45746" y="60803"/>
                    <a:pt x="50448" y="61133"/>
                  </a:cubicBezTo>
                  <a:cubicBezTo>
                    <a:pt x="53583" y="61380"/>
                    <a:pt x="56718" y="60143"/>
                    <a:pt x="58863" y="57833"/>
                  </a:cubicBezTo>
                  <a:lnTo>
                    <a:pt x="61091" y="55605"/>
                  </a:lnTo>
                  <a:lnTo>
                    <a:pt x="44756" y="39188"/>
                  </a:lnTo>
                  <a:lnTo>
                    <a:pt x="42281" y="41745"/>
                  </a:lnTo>
                  <a:close/>
                </a:path>
              </a:pathLst>
            </a:custGeom>
            <a:solidFill>
              <a:schemeClr val="bg1"/>
            </a:solidFill>
            <a:ln w="7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75" name="Freeform 74">
              <a:extLst>
                <a:ext uri="{FF2B5EF4-FFF2-40B4-BE49-F238E27FC236}">
                  <a16:creationId xmlns:a16="http://schemas.microsoft.com/office/drawing/2014/main" id="{425DA734-22F6-D9E8-5787-00A3E7D9454A}"/>
                </a:ext>
              </a:extLst>
            </p:cNvPr>
            <p:cNvSpPr/>
            <p:nvPr/>
          </p:nvSpPr>
          <p:spPr>
            <a:xfrm flipH="1">
              <a:off x="5527074" y="7251911"/>
              <a:ext cx="18727" cy="18810"/>
            </a:xfrm>
            <a:custGeom>
              <a:avLst/>
              <a:gdLst>
                <a:gd name="connsiteX0" fmla="*/ 17738 w 18727"/>
                <a:gd name="connsiteY0" fmla="*/ 12457 h 18810"/>
                <a:gd name="connsiteX1" fmla="*/ 6353 w 18727"/>
                <a:gd name="connsiteY1" fmla="*/ 1072 h 18810"/>
                <a:gd name="connsiteX2" fmla="*/ 3795 w 18727"/>
                <a:gd name="connsiteY2" fmla="*/ 0 h 18810"/>
                <a:gd name="connsiteX3" fmla="*/ 1238 w 18727"/>
                <a:gd name="connsiteY3" fmla="*/ 1072 h 18810"/>
                <a:gd name="connsiteX4" fmla="*/ 0 w 18727"/>
                <a:gd name="connsiteY4" fmla="*/ 2393 h 18810"/>
                <a:gd name="connsiteX5" fmla="*/ 16418 w 18727"/>
                <a:gd name="connsiteY5" fmla="*/ 18810 h 18810"/>
                <a:gd name="connsiteX6" fmla="*/ 17655 w 18727"/>
                <a:gd name="connsiteY6" fmla="*/ 17573 h 18810"/>
                <a:gd name="connsiteX7" fmla="*/ 18728 w 18727"/>
                <a:gd name="connsiteY7" fmla="*/ 15015 h 18810"/>
                <a:gd name="connsiteX8" fmla="*/ 17738 w 18727"/>
                <a:gd name="connsiteY8" fmla="*/ 12457 h 1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7" h="18810">
                  <a:moveTo>
                    <a:pt x="17738" y="12457"/>
                  </a:moveTo>
                  <a:lnTo>
                    <a:pt x="6353" y="1072"/>
                  </a:lnTo>
                  <a:cubicBezTo>
                    <a:pt x="5693" y="413"/>
                    <a:pt x="4785" y="0"/>
                    <a:pt x="3795" y="0"/>
                  </a:cubicBezTo>
                  <a:cubicBezTo>
                    <a:pt x="2805" y="0"/>
                    <a:pt x="1898" y="413"/>
                    <a:pt x="1238" y="1072"/>
                  </a:cubicBezTo>
                  <a:lnTo>
                    <a:pt x="0" y="2393"/>
                  </a:lnTo>
                  <a:lnTo>
                    <a:pt x="16418" y="18810"/>
                  </a:lnTo>
                  <a:lnTo>
                    <a:pt x="17655" y="17573"/>
                  </a:lnTo>
                  <a:cubicBezTo>
                    <a:pt x="18315" y="16913"/>
                    <a:pt x="18728" y="16005"/>
                    <a:pt x="18728" y="15015"/>
                  </a:cubicBezTo>
                  <a:cubicBezTo>
                    <a:pt x="18728" y="14025"/>
                    <a:pt x="18398" y="13118"/>
                    <a:pt x="17738" y="12457"/>
                  </a:cubicBezTo>
                  <a:close/>
                </a:path>
              </a:pathLst>
            </a:custGeom>
            <a:solidFill>
              <a:schemeClr val="bg1"/>
            </a:solidFill>
            <a:ln w="7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76" name="Rounded Rectangle 75">
              <a:extLst>
                <a:ext uri="{FF2B5EF4-FFF2-40B4-BE49-F238E27FC236}">
                  <a16:creationId xmlns:a16="http://schemas.microsoft.com/office/drawing/2014/main" id="{4815A114-1353-F7A1-990A-4A0B7AE23FC7}"/>
                </a:ext>
              </a:extLst>
            </p:cNvPr>
            <p:cNvSpPr/>
            <p:nvPr/>
          </p:nvSpPr>
          <p:spPr>
            <a:xfrm>
              <a:off x="4818784" y="7189796"/>
              <a:ext cx="220993" cy="105481"/>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a:ea typeface="+mn-ea"/>
                  <a:cs typeface="+mn-cs"/>
                </a:rPr>
                <a:t>CORP</a:t>
              </a:r>
            </a:p>
          </p:txBody>
        </p:sp>
        <p:sp>
          <p:nvSpPr>
            <p:cNvPr id="77" name="Rounded Rectangle 76">
              <a:extLst>
                <a:ext uri="{FF2B5EF4-FFF2-40B4-BE49-F238E27FC236}">
                  <a16:creationId xmlns:a16="http://schemas.microsoft.com/office/drawing/2014/main" id="{57E250F4-616F-15EF-2974-9C5D3EE924C0}"/>
                </a:ext>
              </a:extLst>
            </p:cNvPr>
            <p:cNvSpPr/>
            <p:nvPr/>
          </p:nvSpPr>
          <p:spPr>
            <a:xfrm>
              <a:off x="5047463" y="7189796"/>
              <a:ext cx="220993" cy="105481"/>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a:ea typeface="+mn-ea"/>
                  <a:cs typeface="+mn-cs"/>
                </a:rPr>
                <a:t>OT</a:t>
              </a:r>
            </a:p>
          </p:txBody>
        </p:sp>
        <p:sp>
          <p:nvSpPr>
            <p:cNvPr id="78" name="Rounded Rectangle 77">
              <a:extLst>
                <a:ext uri="{FF2B5EF4-FFF2-40B4-BE49-F238E27FC236}">
                  <a16:creationId xmlns:a16="http://schemas.microsoft.com/office/drawing/2014/main" id="{DE23B76B-9724-D492-DAD0-9A86BC9B6022}"/>
                </a:ext>
              </a:extLst>
            </p:cNvPr>
            <p:cNvSpPr/>
            <p:nvPr/>
          </p:nvSpPr>
          <p:spPr>
            <a:xfrm>
              <a:off x="5276142" y="7189796"/>
              <a:ext cx="220993" cy="105481"/>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a:ea typeface="+mn-ea"/>
                  <a:cs typeface="+mn-cs"/>
                </a:rPr>
                <a:t>CREW</a:t>
              </a:r>
            </a:p>
          </p:txBody>
        </p:sp>
      </p:grpSp>
      <p:cxnSp>
        <p:nvCxnSpPr>
          <p:cNvPr id="79" name="Straight Connector 78">
            <a:extLst>
              <a:ext uri="{FF2B5EF4-FFF2-40B4-BE49-F238E27FC236}">
                <a16:creationId xmlns:a16="http://schemas.microsoft.com/office/drawing/2014/main" id="{8C1CE387-A788-517F-602F-C0FCF6468AD9}"/>
              </a:ext>
            </a:extLst>
          </p:cNvPr>
          <p:cNvCxnSpPr>
            <a:cxnSpLocks/>
          </p:cNvCxnSpPr>
          <p:nvPr/>
        </p:nvCxnSpPr>
        <p:spPr>
          <a:xfrm>
            <a:off x="9863510" y="4998458"/>
            <a:ext cx="12009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E2BD6F6F-2D22-44CC-B42D-63208C17049C}"/>
              </a:ext>
            </a:extLst>
          </p:cNvPr>
          <p:cNvSpPr/>
          <p:nvPr/>
        </p:nvSpPr>
        <p:spPr>
          <a:xfrm>
            <a:off x="9864253" y="4577748"/>
            <a:ext cx="265696" cy="300726"/>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7F5BA30C-C60A-0016-DEF6-F244B025FFEF}"/>
              </a:ext>
            </a:extLst>
          </p:cNvPr>
          <p:cNvSpPr/>
          <p:nvPr/>
        </p:nvSpPr>
        <p:spPr>
          <a:xfrm>
            <a:off x="10176508" y="4577748"/>
            <a:ext cx="265696" cy="300726"/>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16E02A52-17AB-82F4-3B25-AE3D62AADAC8}"/>
              </a:ext>
            </a:extLst>
          </p:cNvPr>
          <p:cNvSpPr/>
          <p:nvPr/>
        </p:nvSpPr>
        <p:spPr>
          <a:xfrm>
            <a:off x="10488763" y="4577748"/>
            <a:ext cx="265696" cy="300726"/>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chemeClr val="tx1"/>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41CFB8C7-20E2-C2ED-F698-E2FBFE9E401F}"/>
              </a:ext>
            </a:extLst>
          </p:cNvPr>
          <p:cNvSpPr/>
          <p:nvPr/>
        </p:nvSpPr>
        <p:spPr>
          <a:xfrm>
            <a:off x="10797314" y="4577748"/>
            <a:ext cx="265696" cy="300726"/>
          </a:xfrm>
          <a:prstGeom prst="rect">
            <a:avLst/>
          </a:prstGeom>
          <a:solidFill>
            <a:srgbClr val="7030A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chemeClr val="tx1"/>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ED117B05-258B-9CC8-8EEF-30354B4680AF}"/>
              </a:ext>
            </a:extLst>
          </p:cNvPr>
          <p:cNvSpPr/>
          <p:nvPr/>
        </p:nvSpPr>
        <p:spPr>
          <a:xfrm>
            <a:off x="8506299" y="2260881"/>
            <a:ext cx="265696" cy="300726"/>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BE189C56-F15C-DCB6-9C34-7D44D5B0317C}"/>
              </a:ext>
            </a:extLst>
          </p:cNvPr>
          <p:cNvSpPr/>
          <p:nvPr/>
        </p:nvSpPr>
        <p:spPr>
          <a:xfrm>
            <a:off x="8818554" y="2260881"/>
            <a:ext cx="265696" cy="300726"/>
          </a:xfrm>
          <a:prstGeom prst="rect">
            <a:avLst/>
          </a:prstGeom>
          <a:noFill/>
          <a:ln w="317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B70950CE-3E07-179D-9D0B-259AFAE3DC0C}"/>
              </a:ext>
            </a:extLst>
          </p:cNvPr>
          <p:cNvSpPr/>
          <p:nvPr/>
        </p:nvSpPr>
        <p:spPr>
          <a:xfrm>
            <a:off x="9130809" y="2387451"/>
            <a:ext cx="265696" cy="174155"/>
          </a:xfrm>
          <a:prstGeom prst="rect">
            <a:avLst/>
          </a:prstGeom>
          <a:solidFill>
            <a:schemeClr val="accent6"/>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78BD5611-6E61-DBEA-70DD-DBA2B661BF32}"/>
              </a:ext>
            </a:extLst>
          </p:cNvPr>
          <p:cNvSpPr/>
          <p:nvPr/>
        </p:nvSpPr>
        <p:spPr>
          <a:xfrm>
            <a:off x="9439360" y="2260881"/>
            <a:ext cx="265696" cy="300726"/>
          </a:xfrm>
          <a:prstGeom prst="rect">
            <a:avLst/>
          </a:prstGeom>
          <a:noFill/>
          <a:ln w="317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060B6C67-61F8-B869-7582-B61DB3E80A7E}"/>
              </a:ext>
            </a:extLst>
          </p:cNvPr>
          <p:cNvSpPr/>
          <p:nvPr/>
        </p:nvSpPr>
        <p:spPr>
          <a:xfrm>
            <a:off x="8506299" y="2557383"/>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chemeClr val="tx1"/>
                </a:solidFill>
                <a:effectLst/>
                <a:uLnTx/>
                <a:uFillTx/>
                <a:latin typeface="Arial"/>
                <a:ea typeface="+mn-ea"/>
                <a:cs typeface="+mn-cs"/>
              </a:rPr>
              <a:t>GX</a:t>
            </a:r>
          </a:p>
        </p:txBody>
      </p:sp>
      <p:sp>
        <p:nvSpPr>
          <p:cNvPr id="89" name="Rectangle 88">
            <a:extLst>
              <a:ext uri="{FF2B5EF4-FFF2-40B4-BE49-F238E27FC236}">
                <a16:creationId xmlns:a16="http://schemas.microsoft.com/office/drawing/2014/main" id="{D8430676-0212-B5C4-0150-E0DE4BE55B51}"/>
              </a:ext>
            </a:extLst>
          </p:cNvPr>
          <p:cNvSpPr/>
          <p:nvPr/>
        </p:nvSpPr>
        <p:spPr>
          <a:xfrm>
            <a:off x="8818554" y="2557383"/>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chemeClr val="tx1"/>
                </a:solidFill>
                <a:effectLst/>
                <a:uLnTx/>
                <a:uFillTx/>
                <a:latin typeface="Arial"/>
                <a:ea typeface="+mn-ea"/>
                <a:cs typeface="+mn-cs"/>
              </a:rPr>
              <a:t>LEO</a:t>
            </a:r>
          </a:p>
        </p:txBody>
      </p:sp>
      <p:sp>
        <p:nvSpPr>
          <p:cNvPr id="90" name="Rectangle 89">
            <a:extLst>
              <a:ext uri="{FF2B5EF4-FFF2-40B4-BE49-F238E27FC236}">
                <a16:creationId xmlns:a16="http://schemas.microsoft.com/office/drawing/2014/main" id="{2FC7AEE8-E53A-1CAA-5068-B2979CBAEEC6}"/>
              </a:ext>
            </a:extLst>
          </p:cNvPr>
          <p:cNvSpPr/>
          <p:nvPr/>
        </p:nvSpPr>
        <p:spPr>
          <a:xfrm>
            <a:off x="9130809" y="2557383"/>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chemeClr val="tx1"/>
                </a:solidFill>
                <a:effectLst/>
                <a:uLnTx/>
                <a:uFillTx/>
                <a:latin typeface="Arial"/>
                <a:ea typeface="+mn-ea"/>
                <a:cs typeface="+mn-cs"/>
              </a:rPr>
              <a:t>LTE</a:t>
            </a:r>
          </a:p>
        </p:txBody>
      </p:sp>
      <p:sp>
        <p:nvSpPr>
          <p:cNvPr id="91" name="Rectangle 90">
            <a:extLst>
              <a:ext uri="{FF2B5EF4-FFF2-40B4-BE49-F238E27FC236}">
                <a16:creationId xmlns:a16="http://schemas.microsoft.com/office/drawing/2014/main" id="{0A5017ED-974C-F44B-5C5A-8644D92BD0A5}"/>
              </a:ext>
            </a:extLst>
          </p:cNvPr>
          <p:cNvSpPr/>
          <p:nvPr/>
        </p:nvSpPr>
        <p:spPr>
          <a:xfrm>
            <a:off x="9439360" y="2557383"/>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chemeClr val="tx1"/>
                </a:solidFill>
                <a:effectLst/>
                <a:uLnTx/>
                <a:uFillTx/>
                <a:latin typeface="Arial"/>
                <a:ea typeface="+mn-ea"/>
                <a:cs typeface="+mn-cs"/>
              </a:rPr>
              <a:t>L-BAND</a:t>
            </a:r>
          </a:p>
        </p:txBody>
      </p:sp>
      <p:grpSp>
        <p:nvGrpSpPr>
          <p:cNvPr id="92" name="Group 91">
            <a:extLst>
              <a:ext uri="{FF2B5EF4-FFF2-40B4-BE49-F238E27FC236}">
                <a16:creationId xmlns:a16="http://schemas.microsoft.com/office/drawing/2014/main" id="{D7382C09-CB86-58A7-86A0-05A2560678FE}"/>
              </a:ext>
            </a:extLst>
          </p:cNvPr>
          <p:cNvGrpSpPr>
            <a:grpSpLocks noChangeAspect="1"/>
          </p:cNvGrpSpPr>
          <p:nvPr/>
        </p:nvGrpSpPr>
        <p:grpSpPr>
          <a:xfrm>
            <a:off x="8504079" y="2731527"/>
            <a:ext cx="1200977" cy="168157"/>
            <a:chOff x="4818784" y="7189796"/>
            <a:chExt cx="797046" cy="111600"/>
          </a:xfrm>
        </p:grpSpPr>
        <p:sp>
          <p:nvSpPr>
            <p:cNvPr id="93" name="Rounded Rectangle 92">
              <a:extLst>
                <a:ext uri="{FF2B5EF4-FFF2-40B4-BE49-F238E27FC236}">
                  <a16:creationId xmlns:a16="http://schemas.microsoft.com/office/drawing/2014/main" id="{32DC6F3E-2A6B-CD12-D381-F8C040784C7E}"/>
                </a:ext>
              </a:extLst>
            </p:cNvPr>
            <p:cNvSpPr/>
            <p:nvPr/>
          </p:nvSpPr>
          <p:spPr>
            <a:xfrm>
              <a:off x="5504230" y="7189796"/>
              <a:ext cx="111600" cy="111600"/>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Arial"/>
                <a:ea typeface="+mn-ea"/>
                <a:cs typeface="+mn-cs"/>
              </a:endParaRPr>
            </a:p>
          </p:txBody>
        </p:sp>
        <p:sp>
          <p:nvSpPr>
            <p:cNvPr id="94" name="Freeform 93">
              <a:extLst>
                <a:ext uri="{FF2B5EF4-FFF2-40B4-BE49-F238E27FC236}">
                  <a16:creationId xmlns:a16="http://schemas.microsoft.com/office/drawing/2014/main" id="{B4C0304F-9A57-D6E2-B76E-DDAA2F17A205}"/>
                </a:ext>
              </a:extLst>
            </p:cNvPr>
            <p:cNvSpPr/>
            <p:nvPr/>
          </p:nvSpPr>
          <p:spPr>
            <a:xfrm flipH="1">
              <a:off x="5566179" y="7212724"/>
              <a:ext cx="18727" cy="18727"/>
            </a:xfrm>
            <a:custGeom>
              <a:avLst/>
              <a:gdLst>
                <a:gd name="connsiteX0" fmla="*/ 17655 w 18727"/>
                <a:gd name="connsiteY0" fmla="*/ 17490 h 18727"/>
                <a:gd name="connsiteX1" fmla="*/ 18728 w 18727"/>
                <a:gd name="connsiteY1" fmla="*/ 14933 h 18727"/>
                <a:gd name="connsiteX2" fmla="*/ 17655 w 18727"/>
                <a:gd name="connsiteY2" fmla="*/ 12375 h 18727"/>
                <a:gd name="connsiteX3" fmla="*/ 6270 w 18727"/>
                <a:gd name="connsiteY3" fmla="*/ 1073 h 18727"/>
                <a:gd name="connsiteX4" fmla="*/ 3795 w 18727"/>
                <a:gd name="connsiteY4" fmla="*/ 0 h 18727"/>
                <a:gd name="connsiteX5" fmla="*/ 1238 w 18727"/>
                <a:gd name="connsiteY5" fmla="*/ 1073 h 18727"/>
                <a:gd name="connsiteX6" fmla="*/ 0 w 18727"/>
                <a:gd name="connsiteY6" fmla="*/ 2310 h 18727"/>
                <a:gd name="connsiteX7" fmla="*/ 16418 w 18727"/>
                <a:gd name="connsiteY7" fmla="*/ 18728 h 18727"/>
                <a:gd name="connsiteX8" fmla="*/ 17655 w 18727"/>
                <a:gd name="connsiteY8" fmla="*/ 17490 h 1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7" h="18727">
                  <a:moveTo>
                    <a:pt x="17655" y="17490"/>
                  </a:moveTo>
                  <a:cubicBezTo>
                    <a:pt x="18315" y="16830"/>
                    <a:pt x="18728" y="15922"/>
                    <a:pt x="18728" y="14933"/>
                  </a:cubicBezTo>
                  <a:cubicBezTo>
                    <a:pt x="18728" y="13943"/>
                    <a:pt x="18315" y="13035"/>
                    <a:pt x="17655" y="12375"/>
                  </a:cubicBezTo>
                  <a:lnTo>
                    <a:pt x="6270" y="1073"/>
                  </a:lnTo>
                  <a:cubicBezTo>
                    <a:pt x="5610" y="413"/>
                    <a:pt x="4703" y="0"/>
                    <a:pt x="3795" y="0"/>
                  </a:cubicBezTo>
                  <a:cubicBezTo>
                    <a:pt x="2888" y="0"/>
                    <a:pt x="1898" y="413"/>
                    <a:pt x="1238" y="1073"/>
                  </a:cubicBezTo>
                  <a:lnTo>
                    <a:pt x="0" y="2310"/>
                  </a:lnTo>
                  <a:lnTo>
                    <a:pt x="16418" y="18728"/>
                  </a:lnTo>
                  <a:lnTo>
                    <a:pt x="17655" y="17490"/>
                  </a:lnTo>
                  <a:close/>
                </a:path>
              </a:pathLst>
            </a:custGeom>
            <a:solidFill>
              <a:schemeClr val="bg1"/>
            </a:solidFill>
            <a:ln w="7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95" name="Freeform 94">
              <a:extLst>
                <a:ext uri="{FF2B5EF4-FFF2-40B4-BE49-F238E27FC236}">
                  <a16:creationId xmlns:a16="http://schemas.microsoft.com/office/drawing/2014/main" id="{58FA6F84-AE45-BC36-2BF4-89675EBB0F66}"/>
                </a:ext>
              </a:extLst>
            </p:cNvPr>
            <p:cNvSpPr/>
            <p:nvPr/>
          </p:nvSpPr>
          <p:spPr>
            <a:xfrm flipH="1">
              <a:off x="5531859" y="7217591"/>
              <a:ext cx="61090" cy="61163"/>
            </a:xfrm>
            <a:custGeom>
              <a:avLst/>
              <a:gdLst>
                <a:gd name="connsiteX0" fmla="*/ 42281 w 61090"/>
                <a:gd name="connsiteY0" fmla="*/ 41745 h 61163"/>
                <a:gd name="connsiteX1" fmla="*/ 41043 w 61090"/>
                <a:gd name="connsiteY1" fmla="*/ 42240 h 61163"/>
                <a:gd name="connsiteX2" fmla="*/ 39806 w 61090"/>
                <a:gd name="connsiteY2" fmla="*/ 41745 h 61163"/>
                <a:gd name="connsiteX3" fmla="*/ 19346 w 61090"/>
                <a:gd name="connsiteY3" fmla="*/ 21368 h 61163"/>
                <a:gd name="connsiteX4" fmla="*/ 18851 w 61090"/>
                <a:gd name="connsiteY4" fmla="*/ 20130 h 61163"/>
                <a:gd name="connsiteX5" fmla="*/ 19346 w 61090"/>
                <a:gd name="connsiteY5" fmla="*/ 18893 h 61163"/>
                <a:gd name="connsiteX6" fmla="*/ 21903 w 61090"/>
                <a:gd name="connsiteY6" fmla="*/ 16418 h 61163"/>
                <a:gd name="connsiteX7" fmla="*/ 5486 w 61090"/>
                <a:gd name="connsiteY7" fmla="*/ 0 h 61163"/>
                <a:gd name="connsiteX8" fmla="*/ 2763 w 61090"/>
                <a:gd name="connsiteY8" fmla="*/ 2723 h 61163"/>
                <a:gd name="connsiteX9" fmla="*/ 41 w 61090"/>
                <a:gd name="connsiteY9" fmla="*/ 8580 h 61163"/>
                <a:gd name="connsiteX10" fmla="*/ 1938 w 61090"/>
                <a:gd name="connsiteY10" fmla="*/ 19305 h 61163"/>
                <a:gd name="connsiteX11" fmla="*/ 6888 w 61090"/>
                <a:gd name="connsiteY11" fmla="*/ 27968 h 61163"/>
                <a:gd name="connsiteX12" fmla="*/ 32051 w 61090"/>
                <a:gd name="connsiteY12" fmla="*/ 53955 h 61163"/>
                <a:gd name="connsiteX13" fmla="*/ 37248 w 61090"/>
                <a:gd name="connsiteY13" fmla="*/ 57255 h 61163"/>
                <a:gd name="connsiteX14" fmla="*/ 50448 w 61090"/>
                <a:gd name="connsiteY14" fmla="*/ 61133 h 61163"/>
                <a:gd name="connsiteX15" fmla="*/ 58863 w 61090"/>
                <a:gd name="connsiteY15" fmla="*/ 57833 h 61163"/>
                <a:gd name="connsiteX16" fmla="*/ 61091 w 61090"/>
                <a:gd name="connsiteY16" fmla="*/ 55605 h 61163"/>
                <a:gd name="connsiteX17" fmla="*/ 44756 w 61090"/>
                <a:gd name="connsiteY17" fmla="*/ 39188 h 61163"/>
                <a:gd name="connsiteX18" fmla="*/ 42281 w 61090"/>
                <a:gd name="connsiteY18" fmla="*/ 41745 h 6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090" h="61163">
                  <a:moveTo>
                    <a:pt x="42281" y="41745"/>
                  </a:moveTo>
                  <a:cubicBezTo>
                    <a:pt x="41951" y="42075"/>
                    <a:pt x="41456" y="42240"/>
                    <a:pt x="41043" y="42240"/>
                  </a:cubicBezTo>
                  <a:cubicBezTo>
                    <a:pt x="40631" y="42240"/>
                    <a:pt x="40136" y="42075"/>
                    <a:pt x="39806" y="41745"/>
                  </a:cubicBezTo>
                  <a:lnTo>
                    <a:pt x="19346" y="21368"/>
                  </a:lnTo>
                  <a:cubicBezTo>
                    <a:pt x="19016" y="21038"/>
                    <a:pt x="18851" y="20543"/>
                    <a:pt x="18851" y="20130"/>
                  </a:cubicBezTo>
                  <a:cubicBezTo>
                    <a:pt x="18851" y="19718"/>
                    <a:pt x="19016" y="19223"/>
                    <a:pt x="19346" y="18893"/>
                  </a:cubicBezTo>
                  <a:lnTo>
                    <a:pt x="21903" y="16418"/>
                  </a:lnTo>
                  <a:lnTo>
                    <a:pt x="5486" y="0"/>
                  </a:lnTo>
                  <a:cubicBezTo>
                    <a:pt x="4413" y="1073"/>
                    <a:pt x="3423" y="2063"/>
                    <a:pt x="2763" y="2723"/>
                  </a:cubicBezTo>
                  <a:cubicBezTo>
                    <a:pt x="1113" y="4290"/>
                    <a:pt x="123" y="6353"/>
                    <a:pt x="41" y="8580"/>
                  </a:cubicBezTo>
                  <a:cubicBezTo>
                    <a:pt x="-207" y="12293"/>
                    <a:pt x="701" y="15840"/>
                    <a:pt x="1938" y="19305"/>
                  </a:cubicBezTo>
                  <a:cubicBezTo>
                    <a:pt x="3258" y="22358"/>
                    <a:pt x="4991" y="25245"/>
                    <a:pt x="6888" y="27968"/>
                  </a:cubicBezTo>
                  <a:cubicBezTo>
                    <a:pt x="13653" y="38115"/>
                    <a:pt x="22151" y="46943"/>
                    <a:pt x="32051" y="53955"/>
                  </a:cubicBezTo>
                  <a:cubicBezTo>
                    <a:pt x="33701" y="55193"/>
                    <a:pt x="35433" y="56265"/>
                    <a:pt x="37248" y="57255"/>
                  </a:cubicBezTo>
                  <a:cubicBezTo>
                    <a:pt x="41373" y="59318"/>
                    <a:pt x="45746" y="60803"/>
                    <a:pt x="50448" y="61133"/>
                  </a:cubicBezTo>
                  <a:cubicBezTo>
                    <a:pt x="53583" y="61380"/>
                    <a:pt x="56718" y="60143"/>
                    <a:pt x="58863" y="57833"/>
                  </a:cubicBezTo>
                  <a:lnTo>
                    <a:pt x="61091" y="55605"/>
                  </a:lnTo>
                  <a:lnTo>
                    <a:pt x="44756" y="39188"/>
                  </a:lnTo>
                  <a:lnTo>
                    <a:pt x="42281" y="41745"/>
                  </a:lnTo>
                  <a:close/>
                </a:path>
              </a:pathLst>
            </a:custGeom>
            <a:solidFill>
              <a:schemeClr val="bg1"/>
            </a:solidFill>
            <a:ln w="7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96" name="Freeform 95">
              <a:extLst>
                <a:ext uri="{FF2B5EF4-FFF2-40B4-BE49-F238E27FC236}">
                  <a16:creationId xmlns:a16="http://schemas.microsoft.com/office/drawing/2014/main" id="{89893AC8-99E7-545A-2562-4FEC807EC036}"/>
                </a:ext>
              </a:extLst>
            </p:cNvPr>
            <p:cNvSpPr/>
            <p:nvPr/>
          </p:nvSpPr>
          <p:spPr>
            <a:xfrm flipH="1">
              <a:off x="5527074" y="7251911"/>
              <a:ext cx="18727" cy="18810"/>
            </a:xfrm>
            <a:custGeom>
              <a:avLst/>
              <a:gdLst>
                <a:gd name="connsiteX0" fmla="*/ 17738 w 18727"/>
                <a:gd name="connsiteY0" fmla="*/ 12457 h 18810"/>
                <a:gd name="connsiteX1" fmla="*/ 6353 w 18727"/>
                <a:gd name="connsiteY1" fmla="*/ 1072 h 18810"/>
                <a:gd name="connsiteX2" fmla="*/ 3795 w 18727"/>
                <a:gd name="connsiteY2" fmla="*/ 0 h 18810"/>
                <a:gd name="connsiteX3" fmla="*/ 1238 w 18727"/>
                <a:gd name="connsiteY3" fmla="*/ 1072 h 18810"/>
                <a:gd name="connsiteX4" fmla="*/ 0 w 18727"/>
                <a:gd name="connsiteY4" fmla="*/ 2393 h 18810"/>
                <a:gd name="connsiteX5" fmla="*/ 16418 w 18727"/>
                <a:gd name="connsiteY5" fmla="*/ 18810 h 18810"/>
                <a:gd name="connsiteX6" fmla="*/ 17655 w 18727"/>
                <a:gd name="connsiteY6" fmla="*/ 17573 h 18810"/>
                <a:gd name="connsiteX7" fmla="*/ 18728 w 18727"/>
                <a:gd name="connsiteY7" fmla="*/ 15015 h 18810"/>
                <a:gd name="connsiteX8" fmla="*/ 17738 w 18727"/>
                <a:gd name="connsiteY8" fmla="*/ 12457 h 1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7" h="18810">
                  <a:moveTo>
                    <a:pt x="17738" y="12457"/>
                  </a:moveTo>
                  <a:lnTo>
                    <a:pt x="6353" y="1072"/>
                  </a:lnTo>
                  <a:cubicBezTo>
                    <a:pt x="5693" y="413"/>
                    <a:pt x="4785" y="0"/>
                    <a:pt x="3795" y="0"/>
                  </a:cubicBezTo>
                  <a:cubicBezTo>
                    <a:pt x="2805" y="0"/>
                    <a:pt x="1898" y="413"/>
                    <a:pt x="1238" y="1072"/>
                  </a:cubicBezTo>
                  <a:lnTo>
                    <a:pt x="0" y="2393"/>
                  </a:lnTo>
                  <a:lnTo>
                    <a:pt x="16418" y="18810"/>
                  </a:lnTo>
                  <a:lnTo>
                    <a:pt x="17655" y="17573"/>
                  </a:lnTo>
                  <a:cubicBezTo>
                    <a:pt x="18315" y="16913"/>
                    <a:pt x="18728" y="16005"/>
                    <a:pt x="18728" y="15015"/>
                  </a:cubicBezTo>
                  <a:cubicBezTo>
                    <a:pt x="18728" y="14025"/>
                    <a:pt x="18398" y="13118"/>
                    <a:pt x="17738" y="12457"/>
                  </a:cubicBezTo>
                  <a:close/>
                </a:path>
              </a:pathLst>
            </a:custGeom>
            <a:solidFill>
              <a:schemeClr val="bg1"/>
            </a:solidFill>
            <a:ln w="7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97" name="Rounded Rectangle 96">
              <a:extLst>
                <a:ext uri="{FF2B5EF4-FFF2-40B4-BE49-F238E27FC236}">
                  <a16:creationId xmlns:a16="http://schemas.microsoft.com/office/drawing/2014/main" id="{EF63B3B2-CF50-B3E4-78C0-BB4FC62960C9}"/>
                </a:ext>
              </a:extLst>
            </p:cNvPr>
            <p:cNvSpPr/>
            <p:nvPr/>
          </p:nvSpPr>
          <p:spPr>
            <a:xfrm>
              <a:off x="4818784" y="7189796"/>
              <a:ext cx="220993" cy="105481"/>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a:ea typeface="+mn-ea"/>
                  <a:cs typeface="+mn-cs"/>
                </a:rPr>
                <a:t>CORP</a:t>
              </a:r>
            </a:p>
          </p:txBody>
        </p:sp>
        <p:sp>
          <p:nvSpPr>
            <p:cNvPr id="98" name="Rounded Rectangle 97">
              <a:extLst>
                <a:ext uri="{FF2B5EF4-FFF2-40B4-BE49-F238E27FC236}">
                  <a16:creationId xmlns:a16="http://schemas.microsoft.com/office/drawing/2014/main" id="{686429B4-48F6-0C3B-F62F-A31E92C006AF}"/>
                </a:ext>
              </a:extLst>
            </p:cNvPr>
            <p:cNvSpPr/>
            <p:nvPr/>
          </p:nvSpPr>
          <p:spPr>
            <a:xfrm>
              <a:off x="5047463" y="7189796"/>
              <a:ext cx="220993" cy="105481"/>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a:ea typeface="+mn-ea"/>
                  <a:cs typeface="+mn-cs"/>
                </a:rPr>
                <a:t>OT</a:t>
              </a:r>
            </a:p>
          </p:txBody>
        </p:sp>
        <p:sp>
          <p:nvSpPr>
            <p:cNvPr id="99" name="Rounded Rectangle 98">
              <a:extLst>
                <a:ext uri="{FF2B5EF4-FFF2-40B4-BE49-F238E27FC236}">
                  <a16:creationId xmlns:a16="http://schemas.microsoft.com/office/drawing/2014/main" id="{C98C3B30-7D71-8487-9404-9402D4D3815A}"/>
                </a:ext>
              </a:extLst>
            </p:cNvPr>
            <p:cNvSpPr/>
            <p:nvPr/>
          </p:nvSpPr>
          <p:spPr>
            <a:xfrm>
              <a:off x="5276142" y="7189796"/>
              <a:ext cx="220993" cy="105481"/>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a:ea typeface="+mn-ea"/>
                  <a:cs typeface="+mn-cs"/>
                </a:rPr>
                <a:t>CREW</a:t>
              </a:r>
            </a:p>
          </p:txBody>
        </p:sp>
      </p:grpSp>
      <p:cxnSp>
        <p:nvCxnSpPr>
          <p:cNvPr id="100" name="Straight Connector 99">
            <a:extLst>
              <a:ext uri="{FF2B5EF4-FFF2-40B4-BE49-F238E27FC236}">
                <a16:creationId xmlns:a16="http://schemas.microsoft.com/office/drawing/2014/main" id="{67C46DCA-B2BA-E8FA-BEAC-3DE159918840}"/>
              </a:ext>
            </a:extLst>
          </p:cNvPr>
          <p:cNvCxnSpPr/>
          <p:nvPr/>
        </p:nvCxnSpPr>
        <p:spPr>
          <a:xfrm>
            <a:off x="8504079" y="2680208"/>
            <a:ext cx="12009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7F8A612C-BFF9-9781-E1AC-4590538B16AC}"/>
              </a:ext>
            </a:extLst>
          </p:cNvPr>
          <p:cNvSpPr/>
          <p:nvPr/>
        </p:nvSpPr>
        <p:spPr>
          <a:xfrm>
            <a:off x="8504822" y="2514504"/>
            <a:ext cx="265696" cy="45719"/>
          </a:xfrm>
          <a:prstGeom prst="rect">
            <a:avLst/>
          </a:prstGeom>
          <a:solidFill>
            <a:schemeClr val="accent2"/>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02" name="Rectangle 101">
            <a:extLst>
              <a:ext uri="{FF2B5EF4-FFF2-40B4-BE49-F238E27FC236}">
                <a16:creationId xmlns:a16="http://schemas.microsoft.com/office/drawing/2014/main" id="{D062BEC6-C1BB-F38C-FC85-4E48E89FF22C}"/>
              </a:ext>
            </a:extLst>
          </p:cNvPr>
          <p:cNvSpPr/>
          <p:nvPr/>
        </p:nvSpPr>
        <p:spPr>
          <a:xfrm>
            <a:off x="8817077" y="2259498"/>
            <a:ext cx="265696" cy="300725"/>
          </a:xfrm>
          <a:prstGeom prst="rect">
            <a:avLst/>
          </a:prstGeom>
          <a:solidFill>
            <a:schemeClr val="accent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03" name="Rectangle 102">
            <a:extLst>
              <a:ext uri="{FF2B5EF4-FFF2-40B4-BE49-F238E27FC236}">
                <a16:creationId xmlns:a16="http://schemas.microsoft.com/office/drawing/2014/main" id="{2316AFEB-C9BE-8BA1-AB50-9589FE32DC9B}"/>
              </a:ext>
            </a:extLst>
          </p:cNvPr>
          <p:cNvSpPr/>
          <p:nvPr/>
        </p:nvSpPr>
        <p:spPr>
          <a:xfrm>
            <a:off x="9129332" y="2259498"/>
            <a:ext cx="265696" cy="300726"/>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04" name="Rectangle 103">
            <a:extLst>
              <a:ext uri="{FF2B5EF4-FFF2-40B4-BE49-F238E27FC236}">
                <a16:creationId xmlns:a16="http://schemas.microsoft.com/office/drawing/2014/main" id="{0680C65E-0FCA-9C80-1101-4F9CC0B63A2D}"/>
              </a:ext>
            </a:extLst>
          </p:cNvPr>
          <p:cNvSpPr/>
          <p:nvPr/>
        </p:nvSpPr>
        <p:spPr>
          <a:xfrm>
            <a:off x="9437883" y="2259498"/>
            <a:ext cx="265696" cy="300726"/>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05" name="Rectangle 104">
            <a:extLst>
              <a:ext uri="{FF2B5EF4-FFF2-40B4-BE49-F238E27FC236}">
                <a16:creationId xmlns:a16="http://schemas.microsoft.com/office/drawing/2014/main" id="{0B55DA43-AF42-701D-40B5-A696F27B3B94}"/>
              </a:ext>
            </a:extLst>
          </p:cNvPr>
          <p:cNvSpPr/>
          <p:nvPr/>
        </p:nvSpPr>
        <p:spPr>
          <a:xfrm>
            <a:off x="5541232" y="5043278"/>
            <a:ext cx="1359652" cy="438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300"/>
              </a:spcAft>
              <a:buClr>
                <a:srgbClr val="BED733"/>
              </a:buClr>
              <a:buSzPct val="120000"/>
              <a:buFontTx/>
              <a:buNone/>
              <a:tabLst/>
              <a:defRPr/>
            </a:pPr>
            <a:r>
              <a:rPr kumimoji="0" lang="en-GB" sz="900" b="0"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Deep sea with low to regular traffic demands</a:t>
            </a:r>
          </a:p>
        </p:txBody>
      </p:sp>
      <p:sp>
        <p:nvSpPr>
          <p:cNvPr id="106" name="Rectangle 105">
            <a:extLst>
              <a:ext uri="{FF2B5EF4-FFF2-40B4-BE49-F238E27FC236}">
                <a16:creationId xmlns:a16="http://schemas.microsoft.com/office/drawing/2014/main" id="{5030CFCC-0E0D-5BCC-3937-A29B9AF74E00}"/>
              </a:ext>
            </a:extLst>
          </p:cNvPr>
          <p:cNvSpPr/>
          <p:nvPr/>
        </p:nvSpPr>
        <p:spPr>
          <a:xfrm>
            <a:off x="7354312" y="5009318"/>
            <a:ext cx="1359652" cy="43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300"/>
              </a:spcAft>
              <a:buClr>
                <a:srgbClr val="BED733"/>
              </a:buClr>
              <a:buSzPct val="120000"/>
              <a:buFontTx/>
              <a:buNone/>
              <a:tabLst/>
              <a:defRPr/>
            </a:pPr>
            <a:r>
              <a:rPr kumimoji="0" lang="en-GB" sz="900" b="0"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Deep sea with traffic burst demands</a:t>
            </a:r>
          </a:p>
        </p:txBody>
      </p:sp>
      <p:sp>
        <p:nvSpPr>
          <p:cNvPr id="107" name="Rectangle 106">
            <a:extLst>
              <a:ext uri="{FF2B5EF4-FFF2-40B4-BE49-F238E27FC236}">
                <a16:creationId xmlns:a16="http://schemas.microsoft.com/office/drawing/2014/main" id="{570585E4-1DEA-C2A0-B5DF-178BA34610E9}"/>
              </a:ext>
            </a:extLst>
          </p:cNvPr>
          <p:cNvSpPr/>
          <p:nvPr/>
        </p:nvSpPr>
        <p:spPr>
          <a:xfrm>
            <a:off x="9786567" y="5273787"/>
            <a:ext cx="1359652" cy="43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300"/>
              </a:spcAft>
              <a:buClr>
                <a:srgbClr val="BED733"/>
              </a:buClr>
              <a:buSzPct val="120000"/>
              <a:buFontTx/>
              <a:buNone/>
              <a:tabLst/>
              <a:defRPr/>
            </a:pPr>
            <a:r>
              <a:rPr kumimoji="0" lang="en-GB" sz="900" b="0"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In adverse weather conditions away from shore, L-Band will provide resilience to critical operational traffic</a:t>
            </a:r>
          </a:p>
        </p:txBody>
      </p:sp>
      <p:sp>
        <p:nvSpPr>
          <p:cNvPr id="108" name="Rectangle 107">
            <a:extLst>
              <a:ext uri="{FF2B5EF4-FFF2-40B4-BE49-F238E27FC236}">
                <a16:creationId xmlns:a16="http://schemas.microsoft.com/office/drawing/2014/main" id="{D48F03ED-4EFD-8D79-5904-E5DABFFC85FF}"/>
              </a:ext>
            </a:extLst>
          </p:cNvPr>
          <p:cNvSpPr/>
          <p:nvPr/>
        </p:nvSpPr>
        <p:spPr>
          <a:xfrm>
            <a:off x="8418699" y="2936511"/>
            <a:ext cx="1441126" cy="43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300"/>
              </a:spcAft>
              <a:buClr>
                <a:srgbClr val="BED733"/>
              </a:buClr>
              <a:buSzPct val="120000"/>
              <a:buFontTx/>
              <a:buNone/>
              <a:tabLst/>
              <a:defRPr/>
            </a:pPr>
            <a:r>
              <a:rPr kumimoji="0" lang="en-GB" sz="900" b="0"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While in port and coastal areas, where line of sight issues and congestion can be a problem</a:t>
            </a:r>
          </a:p>
        </p:txBody>
      </p:sp>
      <p:pic>
        <p:nvPicPr>
          <p:cNvPr id="109" name="Graphic 108" descr="No sign with solid fill">
            <a:extLst>
              <a:ext uri="{FF2B5EF4-FFF2-40B4-BE49-F238E27FC236}">
                <a16:creationId xmlns:a16="http://schemas.microsoft.com/office/drawing/2014/main" id="{0CF077D5-D453-796D-A066-61A2AC9089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4514" y="4633960"/>
            <a:ext cx="180000" cy="180000"/>
          </a:xfrm>
          <a:prstGeom prst="rect">
            <a:avLst/>
          </a:prstGeom>
        </p:spPr>
      </p:pic>
      <p:pic>
        <p:nvPicPr>
          <p:cNvPr id="110" name="Graphic 109" descr="No sign with solid fill">
            <a:extLst>
              <a:ext uri="{FF2B5EF4-FFF2-40B4-BE49-F238E27FC236}">
                <a16:creationId xmlns:a16="http://schemas.microsoft.com/office/drawing/2014/main" id="{C34D2048-F378-642C-2C43-49BD8FEF1F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14179" y="4633960"/>
            <a:ext cx="180000" cy="180000"/>
          </a:xfrm>
          <a:prstGeom prst="rect">
            <a:avLst/>
          </a:prstGeom>
        </p:spPr>
      </p:pic>
      <p:pic>
        <p:nvPicPr>
          <p:cNvPr id="111" name="Graphic 110" descr="No sign with solid fill">
            <a:extLst>
              <a:ext uri="{FF2B5EF4-FFF2-40B4-BE49-F238E27FC236}">
                <a16:creationId xmlns:a16="http://schemas.microsoft.com/office/drawing/2014/main" id="{622980C0-F453-B17E-D9C3-82F1546C1F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32588" y="4631760"/>
            <a:ext cx="180000" cy="180000"/>
          </a:xfrm>
          <a:prstGeom prst="rect">
            <a:avLst/>
          </a:prstGeom>
        </p:spPr>
      </p:pic>
      <p:pic>
        <p:nvPicPr>
          <p:cNvPr id="113" name="Graphic 112" descr="No sign with solid fill">
            <a:extLst>
              <a:ext uri="{FF2B5EF4-FFF2-40B4-BE49-F238E27FC236}">
                <a16:creationId xmlns:a16="http://schemas.microsoft.com/office/drawing/2014/main" id="{B049A53A-EDC5-B75E-1EA7-E8DA347947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97460" y="4378809"/>
            <a:ext cx="180000" cy="180000"/>
          </a:xfrm>
          <a:prstGeom prst="rect">
            <a:avLst/>
          </a:prstGeom>
        </p:spPr>
      </p:pic>
      <p:sp>
        <p:nvSpPr>
          <p:cNvPr id="19" name="Rectangle 18">
            <a:extLst>
              <a:ext uri="{FF2B5EF4-FFF2-40B4-BE49-F238E27FC236}">
                <a16:creationId xmlns:a16="http://schemas.microsoft.com/office/drawing/2014/main" id="{013C2AD9-A7CE-1337-36A6-4AE6F8EC6938}"/>
              </a:ext>
            </a:extLst>
          </p:cNvPr>
          <p:cNvSpPr/>
          <p:nvPr/>
        </p:nvSpPr>
        <p:spPr>
          <a:xfrm>
            <a:off x="5076148" y="5992903"/>
            <a:ext cx="265696" cy="300726"/>
          </a:xfrm>
          <a:prstGeom prst="rect">
            <a:avLst/>
          </a:prstGeom>
          <a:noFill/>
          <a:ln w="317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DC586919-DB60-A035-B11C-C91E54DBB0A8}"/>
              </a:ext>
            </a:extLst>
          </p:cNvPr>
          <p:cNvSpPr/>
          <p:nvPr/>
        </p:nvSpPr>
        <p:spPr>
          <a:xfrm>
            <a:off x="5931328" y="5498981"/>
            <a:ext cx="265696" cy="300726"/>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492FEE4B-95F6-92E3-502A-030237B4AD41}"/>
              </a:ext>
            </a:extLst>
          </p:cNvPr>
          <p:cNvSpPr/>
          <p:nvPr/>
        </p:nvSpPr>
        <p:spPr>
          <a:xfrm>
            <a:off x="5700658" y="5992903"/>
            <a:ext cx="265696" cy="300726"/>
          </a:xfrm>
          <a:prstGeom prst="rect">
            <a:avLst/>
          </a:prstGeom>
          <a:noFill/>
          <a:ln w="317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7683D7CA-5D06-4A83-6B09-CC14EA238C83}"/>
              </a:ext>
            </a:extLst>
          </p:cNvPr>
          <p:cNvSpPr/>
          <p:nvPr/>
        </p:nvSpPr>
        <p:spPr>
          <a:xfrm>
            <a:off x="6009209" y="5992903"/>
            <a:ext cx="265696" cy="300726"/>
          </a:xfrm>
          <a:prstGeom prst="rect">
            <a:avLst/>
          </a:prstGeom>
          <a:noFill/>
          <a:ln w="317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575D423F-30A0-948D-5827-FFCC0E1905B5}"/>
              </a:ext>
            </a:extLst>
          </p:cNvPr>
          <p:cNvSpPr/>
          <p:nvPr/>
        </p:nvSpPr>
        <p:spPr>
          <a:xfrm>
            <a:off x="5619073" y="5795483"/>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chemeClr val="tx1"/>
                </a:solidFill>
                <a:effectLst/>
                <a:uLnTx/>
                <a:uFillTx/>
                <a:latin typeface="Arial"/>
                <a:ea typeface="+mn-ea"/>
                <a:cs typeface="+mn-cs"/>
              </a:rPr>
              <a:t>GX</a:t>
            </a:r>
          </a:p>
        </p:txBody>
      </p:sp>
      <p:sp>
        <p:nvSpPr>
          <p:cNvPr id="24" name="Rectangle 23">
            <a:extLst>
              <a:ext uri="{FF2B5EF4-FFF2-40B4-BE49-F238E27FC236}">
                <a16:creationId xmlns:a16="http://schemas.microsoft.com/office/drawing/2014/main" id="{B2716288-0D8E-7390-258D-D241BD56BA79}"/>
              </a:ext>
            </a:extLst>
          </p:cNvPr>
          <p:cNvSpPr/>
          <p:nvPr/>
        </p:nvSpPr>
        <p:spPr>
          <a:xfrm>
            <a:off x="5931328" y="5795483"/>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chemeClr val="tx1"/>
                </a:solidFill>
                <a:effectLst/>
                <a:uLnTx/>
                <a:uFillTx/>
                <a:latin typeface="Arial"/>
                <a:ea typeface="+mn-ea"/>
                <a:cs typeface="+mn-cs"/>
              </a:rPr>
              <a:t>LEO</a:t>
            </a:r>
          </a:p>
        </p:txBody>
      </p:sp>
      <p:sp>
        <p:nvSpPr>
          <p:cNvPr id="25" name="Rectangle 24">
            <a:extLst>
              <a:ext uri="{FF2B5EF4-FFF2-40B4-BE49-F238E27FC236}">
                <a16:creationId xmlns:a16="http://schemas.microsoft.com/office/drawing/2014/main" id="{9E29910B-BBC0-4A02-F49D-7AEFB7364E89}"/>
              </a:ext>
            </a:extLst>
          </p:cNvPr>
          <p:cNvSpPr/>
          <p:nvPr/>
        </p:nvSpPr>
        <p:spPr>
          <a:xfrm>
            <a:off x="6243583" y="5795483"/>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chemeClr val="tx1"/>
                </a:solidFill>
                <a:effectLst/>
                <a:uLnTx/>
                <a:uFillTx/>
                <a:latin typeface="Arial"/>
                <a:ea typeface="+mn-ea"/>
                <a:cs typeface="+mn-cs"/>
              </a:rPr>
              <a:t>LTE</a:t>
            </a:r>
          </a:p>
        </p:txBody>
      </p:sp>
      <p:sp>
        <p:nvSpPr>
          <p:cNvPr id="26" name="Rectangle 25">
            <a:extLst>
              <a:ext uri="{FF2B5EF4-FFF2-40B4-BE49-F238E27FC236}">
                <a16:creationId xmlns:a16="http://schemas.microsoft.com/office/drawing/2014/main" id="{5CD02FD4-682F-7D17-2F2B-5F1B1F354912}"/>
              </a:ext>
            </a:extLst>
          </p:cNvPr>
          <p:cNvSpPr/>
          <p:nvPr/>
        </p:nvSpPr>
        <p:spPr>
          <a:xfrm>
            <a:off x="6552134" y="5795483"/>
            <a:ext cx="265696" cy="10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schemeClr val="tx1"/>
                </a:solidFill>
                <a:effectLst/>
                <a:uLnTx/>
                <a:uFillTx/>
                <a:latin typeface="Arial"/>
                <a:ea typeface="+mn-ea"/>
                <a:cs typeface="+mn-cs"/>
              </a:rPr>
              <a:t>L-BAND</a:t>
            </a:r>
          </a:p>
        </p:txBody>
      </p:sp>
      <p:grpSp>
        <p:nvGrpSpPr>
          <p:cNvPr id="30" name="Group 29">
            <a:extLst>
              <a:ext uri="{FF2B5EF4-FFF2-40B4-BE49-F238E27FC236}">
                <a16:creationId xmlns:a16="http://schemas.microsoft.com/office/drawing/2014/main" id="{8567ED98-FE42-E7AC-08B1-D4DB56E979DD}"/>
              </a:ext>
            </a:extLst>
          </p:cNvPr>
          <p:cNvGrpSpPr>
            <a:grpSpLocks noChangeAspect="1"/>
          </p:cNvGrpSpPr>
          <p:nvPr/>
        </p:nvGrpSpPr>
        <p:grpSpPr>
          <a:xfrm>
            <a:off x="5616853" y="5969627"/>
            <a:ext cx="1200977" cy="168157"/>
            <a:chOff x="4818784" y="7189796"/>
            <a:chExt cx="797046" cy="111600"/>
          </a:xfrm>
        </p:grpSpPr>
        <p:sp>
          <p:nvSpPr>
            <p:cNvPr id="31" name="Rounded Rectangle 30">
              <a:extLst>
                <a:ext uri="{FF2B5EF4-FFF2-40B4-BE49-F238E27FC236}">
                  <a16:creationId xmlns:a16="http://schemas.microsoft.com/office/drawing/2014/main" id="{99C882AF-3B18-9E37-E060-B359C0929E07}"/>
                </a:ext>
              </a:extLst>
            </p:cNvPr>
            <p:cNvSpPr/>
            <p:nvPr/>
          </p:nvSpPr>
          <p:spPr>
            <a:xfrm>
              <a:off x="5504230" y="7189796"/>
              <a:ext cx="111600" cy="111600"/>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31">
              <a:extLst>
                <a:ext uri="{FF2B5EF4-FFF2-40B4-BE49-F238E27FC236}">
                  <a16:creationId xmlns:a16="http://schemas.microsoft.com/office/drawing/2014/main" id="{35666417-3C69-6910-1DBA-1B1AD247C660}"/>
                </a:ext>
              </a:extLst>
            </p:cNvPr>
            <p:cNvSpPr/>
            <p:nvPr/>
          </p:nvSpPr>
          <p:spPr>
            <a:xfrm flipH="1">
              <a:off x="5566179" y="7212724"/>
              <a:ext cx="18727" cy="18727"/>
            </a:xfrm>
            <a:custGeom>
              <a:avLst/>
              <a:gdLst>
                <a:gd name="connsiteX0" fmla="*/ 17655 w 18727"/>
                <a:gd name="connsiteY0" fmla="*/ 17490 h 18727"/>
                <a:gd name="connsiteX1" fmla="*/ 18728 w 18727"/>
                <a:gd name="connsiteY1" fmla="*/ 14933 h 18727"/>
                <a:gd name="connsiteX2" fmla="*/ 17655 w 18727"/>
                <a:gd name="connsiteY2" fmla="*/ 12375 h 18727"/>
                <a:gd name="connsiteX3" fmla="*/ 6270 w 18727"/>
                <a:gd name="connsiteY3" fmla="*/ 1073 h 18727"/>
                <a:gd name="connsiteX4" fmla="*/ 3795 w 18727"/>
                <a:gd name="connsiteY4" fmla="*/ 0 h 18727"/>
                <a:gd name="connsiteX5" fmla="*/ 1238 w 18727"/>
                <a:gd name="connsiteY5" fmla="*/ 1073 h 18727"/>
                <a:gd name="connsiteX6" fmla="*/ 0 w 18727"/>
                <a:gd name="connsiteY6" fmla="*/ 2310 h 18727"/>
                <a:gd name="connsiteX7" fmla="*/ 16418 w 18727"/>
                <a:gd name="connsiteY7" fmla="*/ 18728 h 18727"/>
                <a:gd name="connsiteX8" fmla="*/ 17655 w 18727"/>
                <a:gd name="connsiteY8" fmla="*/ 17490 h 1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7" h="18727">
                  <a:moveTo>
                    <a:pt x="17655" y="17490"/>
                  </a:moveTo>
                  <a:cubicBezTo>
                    <a:pt x="18315" y="16830"/>
                    <a:pt x="18728" y="15922"/>
                    <a:pt x="18728" y="14933"/>
                  </a:cubicBezTo>
                  <a:cubicBezTo>
                    <a:pt x="18728" y="13943"/>
                    <a:pt x="18315" y="13035"/>
                    <a:pt x="17655" y="12375"/>
                  </a:cubicBezTo>
                  <a:lnTo>
                    <a:pt x="6270" y="1073"/>
                  </a:lnTo>
                  <a:cubicBezTo>
                    <a:pt x="5610" y="413"/>
                    <a:pt x="4703" y="0"/>
                    <a:pt x="3795" y="0"/>
                  </a:cubicBezTo>
                  <a:cubicBezTo>
                    <a:pt x="2888" y="0"/>
                    <a:pt x="1898" y="413"/>
                    <a:pt x="1238" y="1073"/>
                  </a:cubicBezTo>
                  <a:lnTo>
                    <a:pt x="0" y="2310"/>
                  </a:lnTo>
                  <a:lnTo>
                    <a:pt x="16418" y="18728"/>
                  </a:lnTo>
                  <a:lnTo>
                    <a:pt x="17655" y="17490"/>
                  </a:lnTo>
                  <a:close/>
                </a:path>
              </a:pathLst>
            </a:custGeom>
            <a:solidFill>
              <a:schemeClr val="bg1"/>
            </a:solidFill>
            <a:ln w="7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 name="Freeform 32">
              <a:extLst>
                <a:ext uri="{FF2B5EF4-FFF2-40B4-BE49-F238E27FC236}">
                  <a16:creationId xmlns:a16="http://schemas.microsoft.com/office/drawing/2014/main" id="{0D4783F1-381C-9196-C5E0-1F39D4ADF0A3}"/>
                </a:ext>
              </a:extLst>
            </p:cNvPr>
            <p:cNvSpPr/>
            <p:nvPr/>
          </p:nvSpPr>
          <p:spPr>
            <a:xfrm flipH="1">
              <a:off x="5531859" y="7217591"/>
              <a:ext cx="61090" cy="61163"/>
            </a:xfrm>
            <a:custGeom>
              <a:avLst/>
              <a:gdLst>
                <a:gd name="connsiteX0" fmla="*/ 42281 w 61090"/>
                <a:gd name="connsiteY0" fmla="*/ 41745 h 61163"/>
                <a:gd name="connsiteX1" fmla="*/ 41043 w 61090"/>
                <a:gd name="connsiteY1" fmla="*/ 42240 h 61163"/>
                <a:gd name="connsiteX2" fmla="*/ 39806 w 61090"/>
                <a:gd name="connsiteY2" fmla="*/ 41745 h 61163"/>
                <a:gd name="connsiteX3" fmla="*/ 19346 w 61090"/>
                <a:gd name="connsiteY3" fmla="*/ 21368 h 61163"/>
                <a:gd name="connsiteX4" fmla="*/ 18851 w 61090"/>
                <a:gd name="connsiteY4" fmla="*/ 20130 h 61163"/>
                <a:gd name="connsiteX5" fmla="*/ 19346 w 61090"/>
                <a:gd name="connsiteY5" fmla="*/ 18893 h 61163"/>
                <a:gd name="connsiteX6" fmla="*/ 21903 w 61090"/>
                <a:gd name="connsiteY6" fmla="*/ 16418 h 61163"/>
                <a:gd name="connsiteX7" fmla="*/ 5486 w 61090"/>
                <a:gd name="connsiteY7" fmla="*/ 0 h 61163"/>
                <a:gd name="connsiteX8" fmla="*/ 2763 w 61090"/>
                <a:gd name="connsiteY8" fmla="*/ 2723 h 61163"/>
                <a:gd name="connsiteX9" fmla="*/ 41 w 61090"/>
                <a:gd name="connsiteY9" fmla="*/ 8580 h 61163"/>
                <a:gd name="connsiteX10" fmla="*/ 1938 w 61090"/>
                <a:gd name="connsiteY10" fmla="*/ 19305 h 61163"/>
                <a:gd name="connsiteX11" fmla="*/ 6888 w 61090"/>
                <a:gd name="connsiteY11" fmla="*/ 27968 h 61163"/>
                <a:gd name="connsiteX12" fmla="*/ 32051 w 61090"/>
                <a:gd name="connsiteY12" fmla="*/ 53955 h 61163"/>
                <a:gd name="connsiteX13" fmla="*/ 37248 w 61090"/>
                <a:gd name="connsiteY13" fmla="*/ 57255 h 61163"/>
                <a:gd name="connsiteX14" fmla="*/ 50448 w 61090"/>
                <a:gd name="connsiteY14" fmla="*/ 61133 h 61163"/>
                <a:gd name="connsiteX15" fmla="*/ 58863 w 61090"/>
                <a:gd name="connsiteY15" fmla="*/ 57833 h 61163"/>
                <a:gd name="connsiteX16" fmla="*/ 61091 w 61090"/>
                <a:gd name="connsiteY16" fmla="*/ 55605 h 61163"/>
                <a:gd name="connsiteX17" fmla="*/ 44756 w 61090"/>
                <a:gd name="connsiteY17" fmla="*/ 39188 h 61163"/>
                <a:gd name="connsiteX18" fmla="*/ 42281 w 61090"/>
                <a:gd name="connsiteY18" fmla="*/ 41745 h 6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090" h="61163">
                  <a:moveTo>
                    <a:pt x="42281" y="41745"/>
                  </a:moveTo>
                  <a:cubicBezTo>
                    <a:pt x="41951" y="42075"/>
                    <a:pt x="41456" y="42240"/>
                    <a:pt x="41043" y="42240"/>
                  </a:cubicBezTo>
                  <a:cubicBezTo>
                    <a:pt x="40631" y="42240"/>
                    <a:pt x="40136" y="42075"/>
                    <a:pt x="39806" y="41745"/>
                  </a:cubicBezTo>
                  <a:lnTo>
                    <a:pt x="19346" y="21368"/>
                  </a:lnTo>
                  <a:cubicBezTo>
                    <a:pt x="19016" y="21038"/>
                    <a:pt x="18851" y="20543"/>
                    <a:pt x="18851" y="20130"/>
                  </a:cubicBezTo>
                  <a:cubicBezTo>
                    <a:pt x="18851" y="19718"/>
                    <a:pt x="19016" y="19223"/>
                    <a:pt x="19346" y="18893"/>
                  </a:cubicBezTo>
                  <a:lnTo>
                    <a:pt x="21903" y="16418"/>
                  </a:lnTo>
                  <a:lnTo>
                    <a:pt x="5486" y="0"/>
                  </a:lnTo>
                  <a:cubicBezTo>
                    <a:pt x="4413" y="1073"/>
                    <a:pt x="3423" y="2063"/>
                    <a:pt x="2763" y="2723"/>
                  </a:cubicBezTo>
                  <a:cubicBezTo>
                    <a:pt x="1113" y="4290"/>
                    <a:pt x="123" y="6353"/>
                    <a:pt x="41" y="8580"/>
                  </a:cubicBezTo>
                  <a:cubicBezTo>
                    <a:pt x="-207" y="12293"/>
                    <a:pt x="701" y="15840"/>
                    <a:pt x="1938" y="19305"/>
                  </a:cubicBezTo>
                  <a:cubicBezTo>
                    <a:pt x="3258" y="22358"/>
                    <a:pt x="4991" y="25245"/>
                    <a:pt x="6888" y="27968"/>
                  </a:cubicBezTo>
                  <a:cubicBezTo>
                    <a:pt x="13653" y="38115"/>
                    <a:pt x="22151" y="46943"/>
                    <a:pt x="32051" y="53955"/>
                  </a:cubicBezTo>
                  <a:cubicBezTo>
                    <a:pt x="33701" y="55193"/>
                    <a:pt x="35433" y="56265"/>
                    <a:pt x="37248" y="57255"/>
                  </a:cubicBezTo>
                  <a:cubicBezTo>
                    <a:pt x="41373" y="59318"/>
                    <a:pt x="45746" y="60803"/>
                    <a:pt x="50448" y="61133"/>
                  </a:cubicBezTo>
                  <a:cubicBezTo>
                    <a:pt x="53583" y="61380"/>
                    <a:pt x="56718" y="60143"/>
                    <a:pt x="58863" y="57833"/>
                  </a:cubicBezTo>
                  <a:lnTo>
                    <a:pt x="61091" y="55605"/>
                  </a:lnTo>
                  <a:lnTo>
                    <a:pt x="44756" y="39188"/>
                  </a:lnTo>
                  <a:lnTo>
                    <a:pt x="42281" y="41745"/>
                  </a:lnTo>
                  <a:close/>
                </a:path>
              </a:pathLst>
            </a:custGeom>
            <a:solidFill>
              <a:schemeClr val="bg1"/>
            </a:solidFill>
            <a:ln w="7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33">
              <a:extLst>
                <a:ext uri="{FF2B5EF4-FFF2-40B4-BE49-F238E27FC236}">
                  <a16:creationId xmlns:a16="http://schemas.microsoft.com/office/drawing/2014/main" id="{E0288F70-DBCD-1BF4-F29A-89FE77F9A7E8}"/>
                </a:ext>
              </a:extLst>
            </p:cNvPr>
            <p:cNvSpPr/>
            <p:nvPr/>
          </p:nvSpPr>
          <p:spPr>
            <a:xfrm flipH="1">
              <a:off x="5527074" y="7251911"/>
              <a:ext cx="18727" cy="18810"/>
            </a:xfrm>
            <a:custGeom>
              <a:avLst/>
              <a:gdLst>
                <a:gd name="connsiteX0" fmla="*/ 17738 w 18727"/>
                <a:gd name="connsiteY0" fmla="*/ 12457 h 18810"/>
                <a:gd name="connsiteX1" fmla="*/ 6353 w 18727"/>
                <a:gd name="connsiteY1" fmla="*/ 1072 h 18810"/>
                <a:gd name="connsiteX2" fmla="*/ 3795 w 18727"/>
                <a:gd name="connsiteY2" fmla="*/ 0 h 18810"/>
                <a:gd name="connsiteX3" fmla="*/ 1238 w 18727"/>
                <a:gd name="connsiteY3" fmla="*/ 1072 h 18810"/>
                <a:gd name="connsiteX4" fmla="*/ 0 w 18727"/>
                <a:gd name="connsiteY4" fmla="*/ 2393 h 18810"/>
                <a:gd name="connsiteX5" fmla="*/ 16418 w 18727"/>
                <a:gd name="connsiteY5" fmla="*/ 18810 h 18810"/>
                <a:gd name="connsiteX6" fmla="*/ 17655 w 18727"/>
                <a:gd name="connsiteY6" fmla="*/ 17573 h 18810"/>
                <a:gd name="connsiteX7" fmla="*/ 18728 w 18727"/>
                <a:gd name="connsiteY7" fmla="*/ 15015 h 18810"/>
                <a:gd name="connsiteX8" fmla="*/ 17738 w 18727"/>
                <a:gd name="connsiteY8" fmla="*/ 12457 h 1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7" h="18810">
                  <a:moveTo>
                    <a:pt x="17738" y="12457"/>
                  </a:moveTo>
                  <a:lnTo>
                    <a:pt x="6353" y="1072"/>
                  </a:lnTo>
                  <a:cubicBezTo>
                    <a:pt x="5693" y="413"/>
                    <a:pt x="4785" y="0"/>
                    <a:pt x="3795" y="0"/>
                  </a:cubicBezTo>
                  <a:cubicBezTo>
                    <a:pt x="2805" y="0"/>
                    <a:pt x="1898" y="413"/>
                    <a:pt x="1238" y="1072"/>
                  </a:cubicBezTo>
                  <a:lnTo>
                    <a:pt x="0" y="2393"/>
                  </a:lnTo>
                  <a:lnTo>
                    <a:pt x="16418" y="18810"/>
                  </a:lnTo>
                  <a:lnTo>
                    <a:pt x="17655" y="17573"/>
                  </a:lnTo>
                  <a:cubicBezTo>
                    <a:pt x="18315" y="16913"/>
                    <a:pt x="18728" y="16005"/>
                    <a:pt x="18728" y="15015"/>
                  </a:cubicBezTo>
                  <a:cubicBezTo>
                    <a:pt x="18728" y="14025"/>
                    <a:pt x="18398" y="13118"/>
                    <a:pt x="17738" y="12457"/>
                  </a:cubicBezTo>
                  <a:close/>
                </a:path>
              </a:pathLst>
            </a:custGeom>
            <a:solidFill>
              <a:schemeClr val="bg1"/>
            </a:solidFill>
            <a:ln w="7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 name="Rounded Rectangle 34">
              <a:extLst>
                <a:ext uri="{FF2B5EF4-FFF2-40B4-BE49-F238E27FC236}">
                  <a16:creationId xmlns:a16="http://schemas.microsoft.com/office/drawing/2014/main" id="{0193E07C-CC75-48E5-6326-CD1571CC040F}"/>
                </a:ext>
              </a:extLst>
            </p:cNvPr>
            <p:cNvSpPr/>
            <p:nvPr/>
          </p:nvSpPr>
          <p:spPr>
            <a:xfrm>
              <a:off x="4818784" y="7189796"/>
              <a:ext cx="220993" cy="105481"/>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a:ea typeface="+mn-ea"/>
                  <a:cs typeface="+mn-cs"/>
                </a:rPr>
                <a:t>CORP</a:t>
              </a:r>
            </a:p>
          </p:txBody>
        </p:sp>
        <p:sp>
          <p:nvSpPr>
            <p:cNvPr id="36" name="Rounded Rectangle 35">
              <a:extLst>
                <a:ext uri="{FF2B5EF4-FFF2-40B4-BE49-F238E27FC236}">
                  <a16:creationId xmlns:a16="http://schemas.microsoft.com/office/drawing/2014/main" id="{81123CB9-AAAD-862F-60DF-D0797A083116}"/>
                </a:ext>
              </a:extLst>
            </p:cNvPr>
            <p:cNvSpPr/>
            <p:nvPr/>
          </p:nvSpPr>
          <p:spPr>
            <a:xfrm>
              <a:off x="5047463" y="7189796"/>
              <a:ext cx="220993" cy="105481"/>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a:ea typeface="+mn-ea"/>
                  <a:cs typeface="+mn-cs"/>
                </a:rPr>
                <a:t>OT</a:t>
              </a:r>
            </a:p>
          </p:txBody>
        </p:sp>
        <p:sp>
          <p:nvSpPr>
            <p:cNvPr id="37" name="Rounded Rectangle 36">
              <a:extLst>
                <a:ext uri="{FF2B5EF4-FFF2-40B4-BE49-F238E27FC236}">
                  <a16:creationId xmlns:a16="http://schemas.microsoft.com/office/drawing/2014/main" id="{C66875CD-9A5A-84B7-B613-FB5D825963DF}"/>
                </a:ext>
              </a:extLst>
            </p:cNvPr>
            <p:cNvSpPr/>
            <p:nvPr/>
          </p:nvSpPr>
          <p:spPr>
            <a:xfrm>
              <a:off x="5276142" y="7189796"/>
              <a:ext cx="220993" cy="105481"/>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a:ea typeface="+mn-ea"/>
                  <a:cs typeface="+mn-cs"/>
                </a:rPr>
                <a:t>CREW</a:t>
              </a:r>
            </a:p>
          </p:txBody>
        </p:sp>
      </p:grpSp>
      <p:cxnSp>
        <p:nvCxnSpPr>
          <p:cNvPr id="38" name="Straight Connector 37">
            <a:extLst>
              <a:ext uri="{FF2B5EF4-FFF2-40B4-BE49-F238E27FC236}">
                <a16:creationId xmlns:a16="http://schemas.microsoft.com/office/drawing/2014/main" id="{C8807210-6CEE-AA53-57C3-1AAA6029D6B2}"/>
              </a:ext>
            </a:extLst>
          </p:cNvPr>
          <p:cNvCxnSpPr/>
          <p:nvPr/>
        </p:nvCxnSpPr>
        <p:spPr>
          <a:xfrm>
            <a:off x="5616853" y="5918308"/>
            <a:ext cx="12009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E342853-1723-0FDF-568C-178113F1D514}"/>
              </a:ext>
            </a:extLst>
          </p:cNvPr>
          <p:cNvSpPr/>
          <p:nvPr/>
        </p:nvSpPr>
        <p:spPr>
          <a:xfrm>
            <a:off x="5617596" y="5497598"/>
            <a:ext cx="265696" cy="300726"/>
          </a:xfrm>
          <a:prstGeom prst="rect">
            <a:avLst/>
          </a:prstGeom>
          <a:solidFill>
            <a:schemeClr val="accent2"/>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46DB47B5-1BB1-18A1-6388-1549F99A0FF8}"/>
              </a:ext>
            </a:extLst>
          </p:cNvPr>
          <p:cNvSpPr/>
          <p:nvPr/>
        </p:nvSpPr>
        <p:spPr>
          <a:xfrm>
            <a:off x="5929851" y="5692842"/>
            <a:ext cx="265696" cy="105481"/>
          </a:xfrm>
          <a:prstGeom prst="rect">
            <a:avLst/>
          </a:prstGeom>
          <a:solidFill>
            <a:schemeClr val="accent1"/>
          </a:solidFill>
          <a:ln w="317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ED7FB530-8F30-FE52-ECDF-0466515FBD4D}"/>
              </a:ext>
            </a:extLst>
          </p:cNvPr>
          <p:cNvSpPr/>
          <p:nvPr/>
        </p:nvSpPr>
        <p:spPr>
          <a:xfrm>
            <a:off x="6242106" y="5497598"/>
            <a:ext cx="265696" cy="300726"/>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CAF48E5B-CA55-A17D-4549-5C931A5C8B32}"/>
              </a:ext>
            </a:extLst>
          </p:cNvPr>
          <p:cNvSpPr/>
          <p:nvPr/>
        </p:nvSpPr>
        <p:spPr>
          <a:xfrm>
            <a:off x="6550657" y="5497598"/>
            <a:ext cx="265696" cy="300726"/>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pic>
        <p:nvPicPr>
          <p:cNvPr id="115" name="Graphic 114" descr="No sign with solid fill">
            <a:extLst>
              <a:ext uri="{FF2B5EF4-FFF2-40B4-BE49-F238E27FC236}">
                <a16:creationId xmlns:a16="http://schemas.microsoft.com/office/drawing/2014/main" id="{D8EA3B11-73CB-0597-419D-E90A0E5296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5297" y="5557034"/>
            <a:ext cx="180000" cy="180000"/>
          </a:xfrm>
          <a:prstGeom prst="rect">
            <a:avLst/>
          </a:prstGeom>
        </p:spPr>
      </p:pic>
    </p:spTree>
    <p:extLst>
      <p:ext uri="{BB962C8B-B14F-4D97-AF65-F5344CB8AC3E}">
        <p14:creationId xmlns:p14="http://schemas.microsoft.com/office/powerpoint/2010/main" val="3113160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A267C7-8EB6-C96E-C926-74BA3C7450E4}"/>
              </a:ext>
            </a:extLst>
          </p:cNvPr>
          <p:cNvSpPr/>
          <p:nvPr/>
        </p:nvSpPr>
        <p:spPr>
          <a:xfrm>
            <a:off x="388800" y="1152000"/>
            <a:ext cx="11422800" cy="5112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endParaRPr lang="en-US" b="1">
              <a:solidFill>
                <a:schemeClr val="bg1"/>
              </a:solidFill>
              <a:latin typeface="+mj-lt"/>
            </a:endParaRPr>
          </a:p>
        </p:txBody>
      </p:sp>
      <p:sp>
        <p:nvSpPr>
          <p:cNvPr id="5" name="Content Placeholder 4">
            <a:extLst>
              <a:ext uri="{FF2B5EF4-FFF2-40B4-BE49-F238E27FC236}">
                <a16:creationId xmlns:a16="http://schemas.microsoft.com/office/drawing/2014/main" id="{05795580-1490-94E0-1F7B-9F4B0F3FB155}"/>
              </a:ext>
            </a:extLst>
          </p:cNvPr>
          <p:cNvSpPr>
            <a:spLocks noGrp="1"/>
          </p:cNvSpPr>
          <p:nvPr>
            <p:ph sz="quarter" idx="12"/>
          </p:nvPr>
        </p:nvSpPr>
        <p:spPr>
          <a:xfrm>
            <a:off x="668389" y="4104670"/>
            <a:ext cx="6646811" cy="1714155"/>
          </a:xfrm>
        </p:spPr>
        <p:txBody>
          <a:bodyPr>
            <a:normAutofit/>
          </a:bodyPr>
          <a:lstStyle/>
          <a:p>
            <a:pPr>
              <a:lnSpc>
                <a:spcPct val="120000"/>
              </a:lnSpc>
              <a:spcBef>
                <a:spcPts val="0"/>
              </a:spcBef>
              <a:spcAft>
                <a:spcPts val="0"/>
              </a:spcAft>
            </a:pPr>
            <a:r>
              <a:rPr lang="en-US"/>
              <a:t>Leverages all links for single flow</a:t>
            </a:r>
          </a:p>
          <a:p>
            <a:pPr>
              <a:lnSpc>
                <a:spcPct val="120000"/>
              </a:lnSpc>
              <a:spcBef>
                <a:spcPts val="0"/>
              </a:spcBef>
              <a:spcAft>
                <a:spcPts val="0"/>
              </a:spcAft>
            </a:pPr>
            <a:r>
              <a:rPr lang="en-US"/>
              <a:t>Link is selected for each packet</a:t>
            </a:r>
          </a:p>
          <a:p>
            <a:pPr>
              <a:lnSpc>
                <a:spcPct val="120000"/>
              </a:lnSpc>
              <a:spcBef>
                <a:spcPts val="0"/>
              </a:spcBef>
              <a:spcAft>
                <a:spcPts val="0"/>
              </a:spcAft>
            </a:pPr>
            <a:r>
              <a:rPr lang="en-US"/>
              <a:t>More resilient to link failure</a:t>
            </a:r>
          </a:p>
          <a:p>
            <a:pPr>
              <a:lnSpc>
                <a:spcPct val="120000"/>
              </a:lnSpc>
              <a:spcBef>
                <a:spcPts val="0"/>
              </a:spcBef>
              <a:spcAft>
                <a:spcPts val="0"/>
              </a:spcAft>
            </a:pPr>
            <a:r>
              <a:rPr lang="en-US"/>
              <a:t>Increase application throughput - &gt; sum of all networks</a:t>
            </a:r>
          </a:p>
          <a:p>
            <a:pPr>
              <a:lnSpc>
                <a:spcPct val="120000"/>
              </a:lnSpc>
              <a:spcBef>
                <a:spcPts val="0"/>
              </a:spcBef>
              <a:spcAft>
                <a:spcPts val="0"/>
              </a:spcAft>
            </a:pPr>
            <a:r>
              <a:rPr lang="en-US"/>
              <a:t>Increased network redundancy</a:t>
            </a:r>
          </a:p>
          <a:p>
            <a:pPr marL="228600" indent="-228600" algn="l" defTabSz="685800" rtl="0" eaLnBrk="1" latinLnBrk="0" hangingPunct="1">
              <a:lnSpc>
                <a:spcPct val="120000"/>
              </a:lnSpc>
              <a:spcBef>
                <a:spcPts val="0"/>
              </a:spcBef>
              <a:spcAft>
                <a:spcPts val="0"/>
              </a:spcAft>
              <a:buClr>
                <a:schemeClr val="accent2"/>
              </a:buClr>
              <a:buSzPct val="120000"/>
              <a:buFont typeface="Verdana" panose="020B0604030504040204" pitchFamily="34" charset="0"/>
              <a:buChar char="›"/>
            </a:pPr>
            <a:endParaRPr lang="en-US" sz="1800" b="0" kern="1200">
              <a:solidFill>
                <a:schemeClr val="tx2"/>
              </a:solidFill>
              <a:latin typeface="+mn-lt"/>
              <a:ea typeface="+mn-ea"/>
              <a:cs typeface="+mn-cs"/>
            </a:endParaRPr>
          </a:p>
          <a:p>
            <a:pPr>
              <a:lnSpc>
                <a:spcPct val="120000"/>
              </a:lnSpc>
              <a:spcBef>
                <a:spcPts val="0"/>
              </a:spcBef>
              <a:spcAft>
                <a:spcPts val="0"/>
              </a:spcAft>
            </a:pPr>
            <a:endParaRPr lang="en-US"/>
          </a:p>
        </p:txBody>
      </p:sp>
      <p:sp>
        <p:nvSpPr>
          <p:cNvPr id="3" name="Slide Number Placeholder 2">
            <a:extLst>
              <a:ext uri="{FF2B5EF4-FFF2-40B4-BE49-F238E27FC236}">
                <a16:creationId xmlns:a16="http://schemas.microsoft.com/office/drawing/2014/main" id="{63F18637-F644-B960-06FF-76AF3BA5FC6C}"/>
              </a:ext>
            </a:extLst>
          </p:cNvPr>
          <p:cNvSpPr>
            <a:spLocks noGrp="1"/>
          </p:cNvSpPr>
          <p:nvPr>
            <p:ph type="sldNum" sz="quarter" idx="14"/>
          </p:nvPr>
        </p:nvSpPr>
        <p:spPr/>
        <p:txBody>
          <a:bodyPr/>
          <a:lstStyle/>
          <a:p>
            <a:fld id="{9D269874-3913-3E4A-9285-BA6A0CAD74F5}" type="slidenum">
              <a:rPr lang="en-US" smtClean="0"/>
              <a:pPr/>
              <a:t>5</a:t>
            </a:fld>
            <a:endParaRPr lang="en-US"/>
          </a:p>
        </p:txBody>
      </p:sp>
      <p:sp>
        <p:nvSpPr>
          <p:cNvPr id="4" name="Title 3">
            <a:extLst>
              <a:ext uri="{FF2B5EF4-FFF2-40B4-BE49-F238E27FC236}">
                <a16:creationId xmlns:a16="http://schemas.microsoft.com/office/drawing/2014/main" id="{C03E08F0-C183-C93D-EB5F-4A073129D306}"/>
              </a:ext>
            </a:extLst>
          </p:cNvPr>
          <p:cNvSpPr>
            <a:spLocks noGrp="1"/>
          </p:cNvSpPr>
          <p:nvPr>
            <p:ph type="title"/>
          </p:nvPr>
        </p:nvSpPr>
        <p:spPr>
          <a:xfrm>
            <a:off x="660400" y="403225"/>
            <a:ext cx="10871200" cy="838200"/>
          </a:xfrm>
        </p:spPr>
        <p:txBody>
          <a:bodyPr/>
          <a:lstStyle/>
          <a:p>
            <a:r>
              <a:rPr lang="en-US"/>
              <a:t>Packet steering</a:t>
            </a:r>
          </a:p>
        </p:txBody>
      </p:sp>
      <p:pic>
        <p:nvPicPr>
          <p:cNvPr id="6" name="Picture 5">
            <a:extLst>
              <a:ext uri="{FF2B5EF4-FFF2-40B4-BE49-F238E27FC236}">
                <a16:creationId xmlns:a16="http://schemas.microsoft.com/office/drawing/2014/main" id="{512A7455-5689-10C0-03E6-03F504EACD15}"/>
              </a:ext>
            </a:extLst>
          </p:cNvPr>
          <p:cNvPicPr>
            <a:picLocks noChangeAspect="1"/>
          </p:cNvPicPr>
          <p:nvPr/>
        </p:nvPicPr>
        <p:blipFill>
          <a:blip r:embed="rId2"/>
          <a:srcRect/>
          <a:stretch/>
        </p:blipFill>
        <p:spPr>
          <a:xfrm>
            <a:off x="1133475" y="1981200"/>
            <a:ext cx="9925050" cy="1447800"/>
          </a:xfrm>
          <a:prstGeom prst="rect">
            <a:avLst/>
          </a:prstGeom>
        </p:spPr>
      </p:pic>
      <p:sp>
        <p:nvSpPr>
          <p:cNvPr id="62" name="TextBox 61">
            <a:extLst>
              <a:ext uri="{FF2B5EF4-FFF2-40B4-BE49-F238E27FC236}">
                <a16:creationId xmlns:a16="http://schemas.microsoft.com/office/drawing/2014/main" id="{68A91AFF-557D-34DA-05E8-D6AB2A87F8E7}"/>
              </a:ext>
            </a:extLst>
          </p:cNvPr>
          <p:cNvSpPr txBox="1"/>
          <p:nvPr/>
        </p:nvSpPr>
        <p:spPr>
          <a:xfrm>
            <a:off x="4121748" y="1844063"/>
            <a:ext cx="361680" cy="180000"/>
          </a:xfrm>
          <a:prstGeom prst="rect">
            <a:avLst/>
          </a:prstGeom>
          <a:noFill/>
        </p:spPr>
        <p:txBody>
          <a:bodyPr wrap="none" lIns="0" tIns="0" rIns="0" bIns="0" rtlCol="0" anchor="t" anchorCtr="0">
            <a:noAutofit/>
          </a:bodyPr>
          <a:lstStyle/>
          <a:p>
            <a:pPr defTabSz="685800" rtl="0" eaLnBrk="1" latinLnBrk="0" hangingPunct="1">
              <a:lnSpc>
                <a:spcPct val="100000"/>
              </a:lnSpc>
              <a:spcBef>
                <a:spcPts val="600"/>
              </a:spcBef>
              <a:spcAft>
                <a:spcPts val="600"/>
              </a:spcAft>
              <a:buClr>
                <a:schemeClr val="accent2"/>
              </a:buClr>
              <a:buSzPct val="120000"/>
            </a:pPr>
            <a:r>
              <a:rPr lang="en-US" sz="900" b="0" kern="1200">
                <a:solidFill>
                  <a:schemeClr val="tx2"/>
                </a:solidFill>
                <a:latin typeface="+mn-lt"/>
                <a:ea typeface="+mn-ea"/>
                <a:cs typeface="+mn-cs"/>
              </a:rPr>
              <a:t>LEO</a:t>
            </a:r>
          </a:p>
        </p:txBody>
      </p:sp>
      <p:sp>
        <p:nvSpPr>
          <p:cNvPr id="73" name="TextBox 72">
            <a:extLst>
              <a:ext uri="{FF2B5EF4-FFF2-40B4-BE49-F238E27FC236}">
                <a16:creationId xmlns:a16="http://schemas.microsoft.com/office/drawing/2014/main" id="{82CA2797-FA05-65C3-1F34-23A297443B40}"/>
              </a:ext>
            </a:extLst>
          </p:cNvPr>
          <p:cNvSpPr txBox="1"/>
          <p:nvPr/>
        </p:nvSpPr>
        <p:spPr>
          <a:xfrm>
            <a:off x="4121746" y="2425196"/>
            <a:ext cx="361680" cy="180000"/>
          </a:xfrm>
          <a:prstGeom prst="rect">
            <a:avLst/>
          </a:prstGeom>
          <a:noFill/>
        </p:spPr>
        <p:txBody>
          <a:bodyPr wrap="none" lIns="0" tIns="0" rIns="0" bIns="0" rtlCol="0" anchor="t" anchorCtr="0">
            <a:noAutofit/>
          </a:bodyPr>
          <a:lstStyle/>
          <a:p>
            <a:pPr defTabSz="685800" rtl="0" eaLnBrk="1" latinLnBrk="0" hangingPunct="1">
              <a:lnSpc>
                <a:spcPct val="100000"/>
              </a:lnSpc>
              <a:spcBef>
                <a:spcPts val="600"/>
              </a:spcBef>
              <a:spcAft>
                <a:spcPts val="600"/>
              </a:spcAft>
              <a:buClr>
                <a:schemeClr val="accent2"/>
              </a:buClr>
              <a:buSzPct val="120000"/>
            </a:pPr>
            <a:r>
              <a:rPr lang="en-US" sz="900" b="0" kern="1200">
                <a:solidFill>
                  <a:schemeClr val="tx2"/>
                </a:solidFill>
                <a:latin typeface="+mn-lt"/>
                <a:ea typeface="+mn-ea"/>
                <a:cs typeface="+mn-cs"/>
              </a:rPr>
              <a:t>LTE</a:t>
            </a:r>
          </a:p>
        </p:txBody>
      </p:sp>
      <p:sp>
        <p:nvSpPr>
          <p:cNvPr id="74" name="TextBox 73">
            <a:extLst>
              <a:ext uri="{FF2B5EF4-FFF2-40B4-BE49-F238E27FC236}">
                <a16:creationId xmlns:a16="http://schemas.microsoft.com/office/drawing/2014/main" id="{F697BE01-99F0-0244-2D7F-18F2AD879598}"/>
              </a:ext>
            </a:extLst>
          </p:cNvPr>
          <p:cNvSpPr txBox="1"/>
          <p:nvPr/>
        </p:nvSpPr>
        <p:spPr>
          <a:xfrm>
            <a:off x="4122000" y="2997209"/>
            <a:ext cx="361680" cy="180000"/>
          </a:xfrm>
          <a:prstGeom prst="rect">
            <a:avLst/>
          </a:prstGeom>
          <a:noFill/>
        </p:spPr>
        <p:txBody>
          <a:bodyPr wrap="none" lIns="0" tIns="0" rIns="0" bIns="0" rtlCol="0" anchor="t" anchorCtr="0">
            <a:noAutofit/>
          </a:bodyPr>
          <a:lstStyle/>
          <a:p>
            <a:pPr defTabSz="685800" rtl="0" eaLnBrk="1" latinLnBrk="0" hangingPunct="1">
              <a:lnSpc>
                <a:spcPct val="100000"/>
              </a:lnSpc>
              <a:spcBef>
                <a:spcPts val="600"/>
              </a:spcBef>
              <a:spcAft>
                <a:spcPts val="600"/>
              </a:spcAft>
              <a:buClr>
                <a:schemeClr val="accent2"/>
              </a:buClr>
              <a:buSzPct val="120000"/>
            </a:pPr>
            <a:r>
              <a:rPr lang="en-US" sz="900" b="0" kern="1200">
                <a:solidFill>
                  <a:schemeClr val="tx2"/>
                </a:solidFill>
                <a:latin typeface="+mn-lt"/>
                <a:ea typeface="+mn-ea"/>
                <a:cs typeface="+mn-cs"/>
              </a:rPr>
              <a:t>GEO</a:t>
            </a:r>
          </a:p>
        </p:txBody>
      </p:sp>
    </p:spTree>
    <p:extLst>
      <p:ext uri="{BB962C8B-B14F-4D97-AF65-F5344CB8AC3E}">
        <p14:creationId xmlns:p14="http://schemas.microsoft.com/office/powerpoint/2010/main" val="1445299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08626B-F4A4-00D4-8C3D-AE4547BC8585}"/>
              </a:ext>
            </a:extLst>
          </p:cNvPr>
          <p:cNvSpPr/>
          <p:nvPr/>
        </p:nvSpPr>
        <p:spPr>
          <a:xfrm>
            <a:off x="388800" y="1152000"/>
            <a:ext cx="11422800" cy="5112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endParaRPr lang="en-US" b="1">
              <a:solidFill>
                <a:schemeClr val="bg1"/>
              </a:solidFill>
              <a:latin typeface="+mj-lt"/>
            </a:endParaRPr>
          </a:p>
        </p:txBody>
      </p:sp>
      <p:sp>
        <p:nvSpPr>
          <p:cNvPr id="7" name="Content Placeholder 6">
            <a:extLst>
              <a:ext uri="{FF2B5EF4-FFF2-40B4-BE49-F238E27FC236}">
                <a16:creationId xmlns:a16="http://schemas.microsoft.com/office/drawing/2014/main" id="{1B0EB175-88AB-8888-E9DE-6385003C933E}"/>
              </a:ext>
            </a:extLst>
          </p:cNvPr>
          <p:cNvSpPr>
            <a:spLocks noGrp="1"/>
          </p:cNvSpPr>
          <p:nvPr>
            <p:ph sz="quarter" idx="12"/>
          </p:nvPr>
        </p:nvSpPr>
        <p:spPr>
          <a:xfrm>
            <a:off x="660400" y="1241425"/>
            <a:ext cx="4356100" cy="360000"/>
          </a:xfrm>
        </p:spPr>
        <p:txBody>
          <a:bodyPr>
            <a:noAutofit/>
          </a:bodyPr>
          <a:lstStyle/>
          <a:p>
            <a:pPr marL="0" indent="0">
              <a:buNone/>
            </a:pPr>
            <a:r>
              <a:rPr lang="en-US"/>
              <a:t>Encryption</a:t>
            </a:r>
          </a:p>
        </p:txBody>
      </p:sp>
      <p:sp>
        <p:nvSpPr>
          <p:cNvPr id="8" name="Content Placeholder 7">
            <a:extLst>
              <a:ext uri="{FF2B5EF4-FFF2-40B4-BE49-F238E27FC236}">
                <a16:creationId xmlns:a16="http://schemas.microsoft.com/office/drawing/2014/main" id="{E8801A19-AB51-DBCC-1615-9E3E3704C2DB}"/>
              </a:ext>
            </a:extLst>
          </p:cNvPr>
          <p:cNvSpPr>
            <a:spLocks noGrp="1"/>
          </p:cNvSpPr>
          <p:nvPr>
            <p:ph sz="quarter" idx="15"/>
          </p:nvPr>
        </p:nvSpPr>
        <p:spPr>
          <a:xfrm>
            <a:off x="660400" y="3753213"/>
            <a:ext cx="4356100" cy="360000"/>
          </a:xfrm>
        </p:spPr>
        <p:txBody>
          <a:bodyPr wrap="none">
            <a:noAutofit/>
          </a:bodyPr>
          <a:lstStyle/>
          <a:p>
            <a:pPr marL="0" indent="0">
              <a:buNone/>
            </a:pPr>
            <a:r>
              <a:rPr lang="en-US"/>
              <a:t>Data splitting</a:t>
            </a:r>
          </a:p>
        </p:txBody>
      </p:sp>
      <p:sp>
        <p:nvSpPr>
          <p:cNvPr id="3" name="Slide Number Placeholder 2">
            <a:extLst>
              <a:ext uri="{FF2B5EF4-FFF2-40B4-BE49-F238E27FC236}">
                <a16:creationId xmlns:a16="http://schemas.microsoft.com/office/drawing/2014/main" id="{183A7E34-33B4-B6A4-5765-8B7AEB9D8743}"/>
              </a:ext>
            </a:extLst>
          </p:cNvPr>
          <p:cNvSpPr>
            <a:spLocks noGrp="1"/>
          </p:cNvSpPr>
          <p:nvPr>
            <p:ph type="sldNum" sz="quarter" idx="19"/>
          </p:nvPr>
        </p:nvSpPr>
        <p:spPr/>
        <p:txBody>
          <a:bodyPr/>
          <a:lstStyle/>
          <a:p>
            <a:fld id="{9D269874-3913-3E4A-9285-BA6A0CAD74F5}" type="slidenum">
              <a:rPr lang="en-US" smtClean="0"/>
              <a:pPr/>
              <a:t>6</a:t>
            </a:fld>
            <a:endParaRPr lang="en-US"/>
          </a:p>
        </p:txBody>
      </p:sp>
      <p:sp>
        <p:nvSpPr>
          <p:cNvPr id="4" name="Title 3">
            <a:extLst>
              <a:ext uri="{FF2B5EF4-FFF2-40B4-BE49-F238E27FC236}">
                <a16:creationId xmlns:a16="http://schemas.microsoft.com/office/drawing/2014/main" id="{DAA46B84-AECF-BD36-5920-583E5D56D33F}"/>
              </a:ext>
            </a:extLst>
          </p:cNvPr>
          <p:cNvSpPr>
            <a:spLocks noGrp="1"/>
          </p:cNvSpPr>
          <p:nvPr>
            <p:ph type="title"/>
          </p:nvPr>
        </p:nvSpPr>
        <p:spPr/>
        <p:txBody>
          <a:bodyPr/>
          <a:lstStyle/>
          <a:p>
            <a:r>
              <a:rPr lang="en-US"/>
              <a:t>Network security on the NexusWave platform</a:t>
            </a:r>
          </a:p>
        </p:txBody>
      </p:sp>
      <p:sp>
        <p:nvSpPr>
          <p:cNvPr id="12" name="Content Placeholder 6">
            <a:extLst>
              <a:ext uri="{FF2B5EF4-FFF2-40B4-BE49-F238E27FC236}">
                <a16:creationId xmlns:a16="http://schemas.microsoft.com/office/drawing/2014/main" id="{527BAB60-BDDD-4D01-AF59-2F18E70D2D20}"/>
              </a:ext>
            </a:extLst>
          </p:cNvPr>
          <p:cNvSpPr txBox="1">
            <a:spLocks/>
          </p:cNvSpPr>
          <p:nvPr/>
        </p:nvSpPr>
        <p:spPr>
          <a:xfrm>
            <a:off x="6096000" y="1241424"/>
            <a:ext cx="5212080" cy="360000"/>
          </a:xfrm>
          <a:prstGeom prst="rect">
            <a:avLst/>
          </a:prstGeom>
        </p:spPr>
        <p:txBody>
          <a:bodyPr vert="horz" wrap="none" lIns="0" tIns="0" rIns="0" bIns="0" rtlCol="0">
            <a:no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t>DPI filtering</a:t>
            </a:r>
          </a:p>
          <a:p>
            <a:pPr marL="0" indent="0">
              <a:buNone/>
            </a:pPr>
            <a:endParaRPr lang="en-US"/>
          </a:p>
        </p:txBody>
      </p:sp>
      <p:sp>
        <p:nvSpPr>
          <p:cNvPr id="15" name="Content Placeholder 6">
            <a:extLst>
              <a:ext uri="{FF2B5EF4-FFF2-40B4-BE49-F238E27FC236}">
                <a16:creationId xmlns:a16="http://schemas.microsoft.com/office/drawing/2014/main" id="{67C16973-6BF3-A069-5030-66ED76EF56D0}"/>
              </a:ext>
            </a:extLst>
          </p:cNvPr>
          <p:cNvSpPr txBox="1">
            <a:spLocks/>
          </p:cNvSpPr>
          <p:nvPr/>
        </p:nvSpPr>
        <p:spPr>
          <a:xfrm>
            <a:off x="6096001" y="3753213"/>
            <a:ext cx="4356100" cy="360000"/>
          </a:xfrm>
          <a:prstGeom prst="rect">
            <a:avLst/>
          </a:prstGeom>
        </p:spPr>
        <p:txBody>
          <a:bodyPr vert="horz" wrap="none" lIns="0" tIns="0" rIns="0" bIns="0" rtlCol="0">
            <a:no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t>ISP Internet edge firewall</a:t>
            </a:r>
          </a:p>
          <a:p>
            <a:pPr marL="0" indent="0">
              <a:buNone/>
            </a:pPr>
            <a:endParaRPr lang="en-US"/>
          </a:p>
        </p:txBody>
      </p:sp>
      <p:sp>
        <p:nvSpPr>
          <p:cNvPr id="9" name="TextBox 8">
            <a:extLst>
              <a:ext uri="{FF2B5EF4-FFF2-40B4-BE49-F238E27FC236}">
                <a16:creationId xmlns:a16="http://schemas.microsoft.com/office/drawing/2014/main" id="{AD0B6906-EAE5-7F8D-96F0-D3EA07DFCFF7}"/>
              </a:ext>
            </a:extLst>
          </p:cNvPr>
          <p:cNvSpPr txBox="1"/>
          <p:nvPr/>
        </p:nvSpPr>
        <p:spPr>
          <a:xfrm>
            <a:off x="660401" y="2887200"/>
            <a:ext cx="4356100" cy="541800"/>
          </a:xfrm>
          <a:prstGeom prst="rect">
            <a:avLst/>
          </a:prstGeom>
          <a:noFill/>
        </p:spPr>
        <p:txBody>
          <a:bodyPr wrap="square" lIns="0" tIns="0" rIns="0" bIns="0" rtlCol="0" anchor="t" anchorCtr="0">
            <a:noAutofit/>
          </a:bodyPr>
          <a:lstStyle/>
          <a:p>
            <a:pPr marL="228600" indent="-228600" defTabSz="685800">
              <a:spcBef>
                <a:spcPts val="600"/>
              </a:spcBef>
              <a:spcAft>
                <a:spcPts val="600"/>
              </a:spcAft>
              <a:buClr>
                <a:schemeClr val="accent2"/>
              </a:buClr>
              <a:buSzPct val="120000"/>
              <a:buFont typeface="Verdana" panose="020B0604030504040204" pitchFamily="34" charset="0"/>
              <a:buChar char="›"/>
            </a:pPr>
            <a:r>
              <a:rPr lang="en-US" sz="1200">
                <a:solidFill>
                  <a:schemeClr val="tx2"/>
                </a:solidFill>
              </a:rPr>
              <a:t>Encryption of your application data using AES256, similar to the encryption used by banks</a:t>
            </a:r>
          </a:p>
          <a:p>
            <a: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pPr>
            <a:endParaRPr lang="en-US" sz="1200" b="0" kern="1200">
              <a:solidFill>
                <a:schemeClr val="tx2"/>
              </a:solidFill>
              <a:latin typeface="+mn-lt"/>
              <a:ea typeface="+mn-ea"/>
              <a:cs typeface="+mn-cs"/>
            </a:endParaRPr>
          </a:p>
        </p:txBody>
      </p:sp>
      <p:sp>
        <p:nvSpPr>
          <p:cNvPr id="16" name="TextBox 15">
            <a:extLst>
              <a:ext uri="{FF2B5EF4-FFF2-40B4-BE49-F238E27FC236}">
                <a16:creationId xmlns:a16="http://schemas.microsoft.com/office/drawing/2014/main" id="{DC8AFB82-13E3-9239-32BB-A4A352B1C5F7}"/>
              </a:ext>
            </a:extLst>
          </p:cNvPr>
          <p:cNvSpPr txBox="1"/>
          <p:nvPr/>
        </p:nvSpPr>
        <p:spPr>
          <a:xfrm>
            <a:off x="7984800" y="2273734"/>
            <a:ext cx="3646034" cy="538534"/>
          </a:xfrm>
          <a:prstGeom prst="rect">
            <a:avLst/>
          </a:prstGeom>
          <a:noFill/>
        </p:spPr>
        <p:txBody>
          <a:bodyPr wrap="square" lIns="0" tIns="0" rIns="0" bIns="0" rtlCol="0" anchor="t" anchorCtr="0">
            <a:noAutofit/>
          </a:bodyPr>
          <a:lstStyle/>
          <a:p>
            <a:pPr marL="228600" indent="-228600" algn="l" defTabSz="685800" rtl="0" eaLnBrk="1" latinLnBrk="0" hangingPunct="1">
              <a:lnSpc>
                <a:spcPct val="100000"/>
              </a:lnSpc>
              <a:buClr>
                <a:schemeClr val="accent2"/>
              </a:buClr>
              <a:buSzPct val="120000"/>
              <a:buFont typeface="Verdana" panose="020B0604030504040204" pitchFamily="34" charset="0"/>
              <a:buChar char="›"/>
            </a:pPr>
            <a:r>
              <a:rPr lang="en-US" sz="1200" b="0" kern="1200">
                <a:solidFill>
                  <a:schemeClr val="tx2"/>
                </a:solidFill>
                <a:latin typeface="+mn-lt"/>
                <a:ea typeface="+mn-ea"/>
                <a:cs typeface="+mn-cs"/>
              </a:rPr>
              <a:t>Edge DPI policy engine used to block Malware category (Reputation, Suspicious activity, etc.)</a:t>
            </a:r>
          </a:p>
        </p:txBody>
      </p:sp>
      <p:sp>
        <p:nvSpPr>
          <p:cNvPr id="17" name="TextBox 16">
            <a:extLst>
              <a:ext uri="{FF2B5EF4-FFF2-40B4-BE49-F238E27FC236}">
                <a16:creationId xmlns:a16="http://schemas.microsoft.com/office/drawing/2014/main" id="{B58320DB-0071-852D-7B12-729F3E48C448}"/>
              </a:ext>
            </a:extLst>
          </p:cNvPr>
          <p:cNvSpPr txBox="1"/>
          <p:nvPr/>
        </p:nvSpPr>
        <p:spPr>
          <a:xfrm>
            <a:off x="7984800" y="4558200"/>
            <a:ext cx="3546800" cy="748775"/>
          </a:xfrm>
          <a:prstGeom prst="rect">
            <a:avLst/>
          </a:prstGeom>
          <a:noFill/>
        </p:spPr>
        <p:txBody>
          <a:bodyPr wrap="square" lIns="0" tIns="0" rIns="0" bIns="0" rtlCol="0" anchor="t" anchorCtr="0">
            <a:noAutofit/>
          </a:bodyPr>
          <a:lstStyle/>
          <a:p>
            <a:pPr marL="228600" indent="-228600" algn="l" defTabSz="685800" rtl="0" eaLnBrk="1" latinLnBrk="0" hangingPunct="1">
              <a:lnSpc>
                <a:spcPct val="100000"/>
              </a:lnSpc>
              <a:buClr>
                <a:schemeClr val="accent2"/>
              </a:buClr>
              <a:buSzPct val="120000"/>
              <a:buFont typeface="Verdana" panose="020B0604030504040204" pitchFamily="34" charset="0"/>
              <a:buChar char="›"/>
            </a:pPr>
            <a:r>
              <a:rPr lang="en-US" sz="1200">
                <a:solidFill>
                  <a:schemeClr val="tx2"/>
                </a:solidFill>
              </a:rPr>
              <a:t>ISP grade firewall at Internet demarcation</a:t>
            </a:r>
          </a:p>
          <a:p>
            <a:pPr marL="228600" indent="-228600" algn="l" defTabSz="685800" rtl="0" eaLnBrk="1" latinLnBrk="0" hangingPunct="1">
              <a:lnSpc>
                <a:spcPct val="100000"/>
              </a:lnSpc>
              <a:buClr>
                <a:schemeClr val="accent2"/>
              </a:buClr>
              <a:buSzPct val="120000"/>
              <a:buFont typeface="Verdana" panose="020B0604030504040204" pitchFamily="34" charset="0"/>
              <a:buChar char="›"/>
            </a:pPr>
            <a:r>
              <a:rPr lang="en-US" sz="1200">
                <a:solidFill>
                  <a:schemeClr val="tx2"/>
                </a:solidFill>
              </a:rPr>
              <a:t>DDOS prevention - DDOS attempt stopped at the core network edge</a:t>
            </a:r>
          </a:p>
        </p:txBody>
      </p:sp>
      <p:sp>
        <p:nvSpPr>
          <p:cNvPr id="27" name="TextBox 26">
            <a:extLst>
              <a:ext uri="{FF2B5EF4-FFF2-40B4-BE49-F238E27FC236}">
                <a16:creationId xmlns:a16="http://schemas.microsoft.com/office/drawing/2014/main" id="{13A2A0A7-C547-6ACD-02D6-879C48803BD5}"/>
              </a:ext>
            </a:extLst>
          </p:cNvPr>
          <p:cNvSpPr txBox="1"/>
          <p:nvPr/>
        </p:nvSpPr>
        <p:spPr>
          <a:xfrm>
            <a:off x="660399" y="5187705"/>
            <a:ext cx="4412541" cy="984495"/>
          </a:xfrm>
          <a:prstGeom prst="rect">
            <a:avLst/>
          </a:prstGeom>
          <a:noFill/>
        </p:spPr>
        <p:txBody>
          <a:bodyPr wrap="square" lIns="0" tIns="0" rIns="0" bIns="0" rtlCol="0" anchor="t" anchorCtr="0">
            <a:noAutofit/>
          </a:bodyPr>
          <a:lstStyle/>
          <a:p>
            <a:pPr marL="228600" indent="-228600" algn="l" defTabSz="685800" rtl="0" eaLnBrk="1" latinLnBrk="0" hangingPunct="1">
              <a:lnSpc>
                <a:spcPct val="100000"/>
              </a:lnSpc>
              <a:buClr>
                <a:schemeClr val="accent2"/>
              </a:buClr>
              <a:buSzPct val="120000"/>
              <a:buFont typeface="Verdana" panose="020B0604030504040204" pitchFamily="34" charset="0"/>
              <a:buChar char="›"/>
            </a:pPr>
            <a:r>
              <a:rPr lang="en-US" sz="1200">
                <a:solidFill>
                  <a:schemeClr val="tx2"/>
                </a:solidFill>
              </a:rPr>
              <a:t>Application receives a single, seamless connection</a:t>
            </a:r>
          </a:p>
          <a:p>
            <a:pPr marL="228600" indent="-228600" algn="l" defTabSz="685800" rtl="0" eaLnBrk="1" latinLnBrk="0" hangingPunct="1">
              <a:lnSpc>
                <a:spcPct val="100000"/>
              </a:lnSpc>
              <a:buClr>
                <a:schemeClr val="accent2"/>
              </a:buClr>
              <a:buSzPct val="120000"/>
              <a:buFont typeface="Verdana" panose="020B0604030504040204" pitchFamily="34" charset="0"/>
              <a:buChar char="›"/>
            </a:pPr>
            <a:r>
              <a:rPr lang="en-US" sz="1200">
                <a:solidFill>
                  <a:schemeClr val="tx2"/>
                </a:solidFill>
              </a:rPr>
              <a:t>Security is enhanced with data split over networks </a:t>
            </a:r>
          </a:p>
          <a:p>
            <a:pPr marL="228600" indent="-228600" algn="l" defTabSz="685800" rtl="0" eaLnBrk="1" latinLnBrk="0" hangingPunct="1">
              <a:lnSpc>
                <a:spcPct val="100000"/>
              </a:lnSpc>
              <a:buClr>
                <a:schemeClr val="accent2"/>
              </a:buClr>
              <a:buSzPct val="120000"/>
              <a:buFont typeface="Verdana" panose="020B0604030504040204" pitchFamily="34" charset="0"/>
              <a:buChar char="›"/>
            </a:pPr>
            <a:r>
              <a:rPr lang="en-US" sz="1200">
                <a:solidFill>
                  <a:schemeClr val="tx2"/>
                </a:solidFill>
              </a:rPr>
              <a:t>“Man-in-the-middle” attacks become very difficult, as data is scrambled when it goes through SD-WAN and is not travelling over only one link</a:t>
            </a:r>
          </a:p>
        </p:txBody>
      </p:sp>
      <p:pic>
        <p:nvPicPr>
          <p:cNvPr id="25" name="Picture 24">
            <a:extLst>
              <a:ext uri="{FF2B5EF4-FFF2-40B4-BE49-F238E27FC236}">
                <a16:creationId xmlns:a16="http://schemas.microsoft.com/office/drawing/2014/main" id="{BF5FDADC-88B2-6542-F21A-AC60301AC316}"/>
              </a:ext>
            </a:extLst>
          </p:cNvPr>
          <p:cNvPicPr>
            <a:picLocks noChangeAspect="1"/>
          </p:cNvPicPr>
          <p:nvPr/>
        </p:nvPicPr>
        <p:blipFill>
          <a:blip r:embed="rId3"/>
          <a:srcRect/>
          <a:stretch/>
        </p:blipFill>
        <p:spPr>
          <a:xfrm>
            <a:off x="658800" y="1598803"/>
            <a:ext cx="4414774" cy="1109472"/>
          </a:xfrm>
          <a:prstGeom prst="rect">
            <a:avLst/>
          </a:prstGeom>
        </p:spPr>
      </p:pic>
      <p:pic>
        <p:nvPicPr>
          <p:cNvPr id="30" name="Picture 29" descr="A row of blue squares&#10;&#10;Description automatically generated">
            <a:extLst>
              <a:ext uri="{FF2B5EF4-FFF2-40B4-BE49-F238E27FC236}">
                <a16:creationId xmlns:a16="http://schemas.microsoft.com/office/drawing/2014/main" id="{401D12FF-9295-7097-46DF-0B43EDECFFFA}"/>
              </a:ext>
            </a:extLst>
          </p:cNvPr>
          <p:cNvPicPr>
            <a:picLocks noChangeAspect="1"/>
          </p:cNvPicPr>
          <p:nvPr/>
        </p:nvPicPr>
        <p:blipFill>
          <a:blip r:embed="rId4"/>
          <a:stretch>
            <a:fillRect/>
          </a:stretch>
        </p:blipFill>
        <p:spPr>
          <a:xfrm>
            <a:off x="660400" y="4231551"/>
            <a:ext cx="4412541" cy="752475"/>
          </a:xfrm>
          <a:prstGeom prst="rect">
            <a:avLst/>
          </a:prstGeom>
        </p:spPr>
      </p:pic>
      <p:sp>
        <p:nvSpPr>
          <p:cNvPr id="31" name="TextBox 30">
            <a:extLst>
              <a:ext uri="{FF2B5EF4-FFF2-40B4-BE49-F238E27FC236}">
                <a16:creationId xmlns:a16="http://schemas.microsoft.com/office/drawing/2014/main" id="{F0245508-AD30-1194-BF4D-C4E1573D9A7C}"/>
              </a:ext>
            </a:extLst>
          </p:cNvPr>
          <p:cNvSpPr txBox="1">
            <a:spLocks noChangeAspect="1"/>
          </p:cNvSpPr>
          <p:nvPr/>
        </p:nvSpPr>
        <p:spPr>
          <a:xfrm>
            <a:off x="1908000" y="1600226"/>
            <a:ext cx="289344" cy="144000"/>
          </a:xfrm>
          <a:prstGeom prst="rect">
            <a:avLst/>
          </a:prstGeom>
          <a:noFill/>
        </p:spPr>
        <p:txBody>
          <a:bodyPr wrap="none" lIns="0" tIns="0" rIns="0" bIns="0" rtlCol="0" anchor="ctr" anchorCtr="0">
            <a:noAutofit/>
          </a:bodyPr>
          <a:lstStyle/>
          <a:p>
            <a:pPr defTabSz="685800" rtl="0" eaLnBrk="1" latinLnBrk="0" hangingPunct="1">
              <a:lnSpc>
                <a:spcPct val="100000"/>
              </a:lnSpc>
              <a:spcBef>
                <a:spcPts val="600"/>
              </a:spcBef>
              <a:spcAft>
                <a:spcPts val="600"/>
              </a:spcAft>
              <a:buClr>
                <a:schemeClr val="accent2"/>
              </a:buClr>
              <a:buSzPct val="120000"/>
            </a:pPr>
            <a:r>
              <a:rPr lang="en-US" sz="700" b="0" kern="1200">
                <a:solidFill>
                  <a:schemeClr val="tx2"/>
                </a:solidFill>
                <a:latin typeface="+mn-lt"/>
                <a:ea typeface="+mn-ea"/>
                <a:cs typeface="+mn-cs"/>
              </a:rPr>
              <a:t>LEO</a:t>
            </a:r>
          </a:p>
        </p:txBody>
      </p:sp>
      <p:sp>
        <p:nvSpPr>
          <p:cNvPr id="36" name="TextBox 35">
            <a:extLst>
              <a:ext uri="{FF2B5EF4-FFF2-40B4-BE49-F238E27FC236}">
                <a16:creationId xmlns:a16="http://schemas.microsoft.com/office/drawing/2014/main" id="{E44DF973-60CA-2E9A-5446-DEE97D76E6B8}"/>
              </a:ext>
            </a:extLst>
          </p:cNvPr>
          <p:cNvSpPr txBox="1">
            <a:spLocks noChangeAspect="1"/>
          </p:cNvSpPr>
          <p:nvPr/>
        </p:nvSpPr>
        <p:spPr>
          <a:xfrm>
            <a:off x="1908000" y="1896934"/>
            <a:ext cx="289344" cy="144000"/>
          </a:xfrm>
          <a:prstGeom prst="rect">
            <a:avLst/>
          </a:prstGeom>
          <a:noFill/>
        </p:spPr>
        <p:txBody>
          <a:bodyPr wrap="none" lIns="0" tIns="0" rIns="0" bIns="0" rtlCol="0" anchor="ctr" anchorCtr="0">
            <a:noAutofit/>
          </a:bodyPr>
          <a:lstStyle/>
          <a:p>
            <a:pPr defTabSz="685800" rtl="0" eaLnBrk="1" latinLnBrk="0" hangingPunct="1">
              <a:lnSpc>
                <a:spcPct val="100000"/>
              </a:lnSpc>
              <a:spcBef>
                <a:spcPts val="600"/>
              </a:spcBef>
              <a:spcAft>
                <a:spcPts val="600"/>
              </a:spcAft>
              <a:buClr>
                <a:schemeClr val="accent2"/>
              </a:buClr>
              <a:buSzPct val="120000"/>
            </a:pPr>
            <a:r>
              <a:rPr lang="en-US" sz="700" b="0" kern="1200">
                <a:solidFill>
                  <a:schemeClr val="tx2"/>
                </a:solidFill>
                <a:latin typeface="+mn-lt"/>
                <a:ea typeface="+mn-ea"/>
                <a:cs typeface="+mn-cs"/>
              </a:rPr>
              <a:t>LTE</a:t>
            </a:r>
          </a:p>
        </p:txBody>
      </p:sp>
      <p:sp>
        <p:nvSpPr>
          <p:cNvPr id="37" name="TextBox 36">
            <a:extLst>
              <a:ext uri="{FF2B5EF4-FFF2-40B4-BE49-F238E27FC236}">
                <a16:creationId xmlns:a16="http://schemas.microsoft.com/office/drawing/2014/main" id="{E8DC0C69-5F61-4C3C-2716-86478656D78A}"/>
              </a:ext>
            </a:extLst>
          </p:cNvPr>
          <p:cNvSpPr txBox="1">
            <a:spLocks noChangeAspect="1"/>
          </p:cNvSpPr>
          <p:nvPr/>
        </p:nvSpPr>
        <p:spPr>
          <a:xfrm>
            <a:off x="1908000" y="2201734"/>
            <a:ext cx="289344" cy="144000"/>
          </a:xfrm>
          <a:prstGeom prst="rect">
            <a:avLst/>
          </a:prstGeom>
          <a:noFill/>
        </p:spPr>
        <p:txBody>
          <a:bodyPr wrap="none" lIns="0" tIns="0" rIns="0" bIns="0" rtlCol="0" anchor="ctr" anchorCtr="0">
            <a:noAutofit/>
          </a:bodyPr>
          <a:lstStyle/>
          <a:p>
            <a:pPr defTabSz="685800" rtl="0" eaLnBrk="1" latinLnBrk="0" hangingPunct="1">
              <a:lnSpc>
                <a:spcPct val="100000"/>
              </a:lnSpc>
              <a:spcBef>
                <a:spcPts val="600"/>
              </a:spcBef>
              <a:spcAft>
                <a:spcPts val="600"/>
              </a:spcAft>
              <a:buClr>
                <a:schemeClr val="accent2"/>
              </a:buClr>
              <a:buSzPct val="120000"/>
            </a:pPr>
            <a:r>
              <a:rPr lang="en-US" sz="700" b="0" kern="1200">
                <a:solidFill>
                  <a:schemeClr val="tx2"/>
                </a:solidFill>
                <a:latin typeface="+mn-lt"/>
                <a:ea typeface="+mn-ea"/>
                <a:cs typeface="+mn-cs"/>
              </a:rPr>
              <a:t>GEO</a:t>
            </a:r>
          </a:p>
        </p:txBody>
      </p:sp>
      <p:sp>
        <p:nvSpPr>
          <p:cNvPr id="38" name="TextBox 37">
            <a:extLst>
              <a:ext uri="{FF2B5EF4-FFF2-40B4-BE49-F238E27FC236}">
                <a16:creationId xmlns:a16="http://schemas.microsoft.com/office/drawing/2014/main" id="{CD9B34E2-62E7-233C-BC85-29DE536DBC83}"/>
              </a:ext>
            </a:extLst>
          </p:cNvPr>
          <p:cNvSpPr txBox="1">
            <a:spLocks noChangeAspect="1"/>
          </p:cNvSpPr>
          <p:nvPr/>
        </p:nvSpPr>
        <p:spPr>
          <a:xfrm>
            <a:off x="1908000" y="4117492"/>
            <a:ext cx="289344" cy="144000"/>
          </a:xfrm>
          <a:prstGeom prst="rect">
            <a:avLst/>
          </a:prstGeom>
          <a:noFill/>
        </p:spPr>
        <p:txBody>
          <a:bodyPr wrap="none" lIns="0" tIns="0" rIns="0" bIns="0" rtlCol="0" anchor="ctr" anchorCtr="0">
            <a:noAutofit/>
          </a:bodyPr>
          <a:lstStyle/>
          <a:p>
            <a:pPr defTabSz="685800" rtl="0" eaLnBrk="1" latinLnBrk="0" hangingPunct="1">
              <a:lnSpc>
                <a:spcPct val="100000"/>
              </a:lnSpc>
              <a:spcBef>
                <a:spcPts val="600"/>
              </a:spcBef>
              <a:spcAft>
                <a:spcPts val="600"/>
              </a:spcAft>
              <a:buClr>
                <a:schemeClr val="accent2"/>
              </a:buClr>
              <a:buSzPct val="120000"/>
            </a:pPr>
            <a:r>
              <a:rPr lang="en-US" sz="700" b="0" kern="1200">
                <a:solidFill>
                  <a:schemeClr val="tx2"/>
                </a:solidFill>
                <a:latin typeface="+mn-lt"/>
                <a:ea typeface="+mn-ea"/>
                <a:cs typeface="+mn-cs"/>
              </a:rPr>
              <a:t>LEO</a:t>
            </a:r>
          </a:p>
        </p:txBody>
      </p:sp>
      <p:sp>
        <p:nvSpPr>
          <p:cNvPr id="39" name="TextBox 38">
            <a:extLst>
              <a:ext uri="{FF2B5EF4-FFF2-40B4-BE49-F238E27FC236}">
                <a16:creationId xmlns:a16="http://schemas.microsoft.com/office/drawing/2014/main" id="{D52A7437-76D1-C29D-735A-B81BBD5A7EBC}"/>
              </a:ext>
            </a:extLst>
          </p:cNvPr>
          <p:cNvSpPr txBox="1">
            <a:spLocks noChangeAspect="1"/>
          </p:cNvSpPr>
          <p:nvPr/>
        </p:nvSpPr>
        <p:spPr>
          <a:xfrm>
            <a:off x="1908000" y="4414200"/>
            <a:ext cx="289344" cy="144000"/>
          </a:xfrm>
          <a:prstGeom prst="rect">
            <a:avLst/>
          </a:prstGeom>
          <a:noFill/>
        </p:spPr>
        <p:txBody>
          <a:bodyPr wrap="none" lIns="0" tIns="0" rIns="0" bIns="0" rtlCol="0" anchor="ctr" anchorCtr="0">
            <a:noAutofit/>
          </a:bodyPr>
          <a:lstStyle/>
          <a:p>
            <a:pPr defTabSz="685800" rtl="0" eaLnBrk="1" latinLnBrk="0" hangingPunct="1">
              <a:lnSpc>
                <a:spcPct val="100000"/>
              </a:lnSpc>
              <a:spcBef>
                <a:spcPts val="600"/>
              </a:spcBef>
              <a:spcAft>
                <a:spcPts val="600"/>
              </a:spcAft>
              <a:buClr>
                <a:schemeClr val="accent2"/>
              </a:buClr>
              <a:buSzPct val="120000"/>
            </a:pPr>
            <a:r>
              <a:rPr lang="en-US" sz="700" b="0" kern="1200">
                <a:solidFill>
                  <a:schemeClr val="tx2"/>
                </a:solidFill>
                <a:latin typeface="+mn-lt"/>
                <a:ea typeface="+mn-ea"/>
                <a:cs typeface="+mn-cs"/>
              </a:rPr>
              <a:t>LTE</a:t>
            </a:r>
          </a:p>
        </p:txBody>
      </p:sp>
      <p:sp>
        <p:nvSpPr>
          <p:cNvPr id="40" name="TextBox 39">
            <a:extLst>
              <a:ext uri="{FF2B5EF4-FFF2-40B4-BE49-F238E27FC236}">
                <a16:creationId xmlns:a16="http://schemas.microsoft.com/office/drawing/2014/main" id="{0B3F10A9-1382-6ED8-D27D-FB34F28A097D}"/>
              </a:ext>
            </a:extLst>
          </p:cNvPr>
          <p:cNvSpPr txBox="1">
            <a:spLocks noChangeAspect="1"/>
          </p:cNvSpPr>
          <p:nvPr/>
        </p:nvSpPr>
        <p:spPr>
          <a:xfrm>
            <a:off x="1908000" y="4719000"/>
            <a:ext cx="289344" cy="144000"/>
          </a:xfrm>
          <a:prstGeom prst="rect">
            <a:avLst/>
          </a:prstGeom>
          <a:noFill/>
        </p:spPr>
        <p:txBody>
          <a:bodyPr wrap="none" lIns="0" tIns="0" rIns="0" bIns="0" rtlCol="0" anchor="ctr" anchorCtr="0">
            <a:noAutofit/>
          </a:bodyPr>
          <a:lstStyle/>
          <a:p>
            <a:pPr defTabSz="685800" rtl="0" eaLnBrk="1" latinLnBrk="0" hangingPunct="1">
              <a:lnSpc>
                <a:spcPct val="100000"/>
              </a:lnSpc>
              <a:spcBef>
                <a:spcPts val="600"/>
              </a:spcBef>
              <a:spcAft>
                <a:spcPts val="600"/>
              </a:spcAft>
              <a:buClr>
                <a:schemeClr val="accent2"/>
              </a:buClr>
              <a:buSzPct val="120000"/>
            </a:pPr>
            <a:r>
              <a:rPr lang="en-US" sz="700" b="0" kern="1200">
                <a:solidFill>
                  <a:schemeClr val="tx2"/>
                </a:solidFill>
                <a:latin typeface="+mn-lt"/>
                <a:ea typeface="+mn-ea"/>
                <a:cs typeface="+mn-cs"/>
              </a:rPr>
              <a:t>GEO</a:t>
            </a:r>
          </a:p>
        </p:txBody>
      </p:sp>
      <p:pic>
        <p:nvPicPr>
          <p:cNvPr id="42" name="Picture 41">
            <a:extLst>
              <a:ext uri="{FF2B5EF4-FFF2-40B4-BE49-F238E27FC236}">
                <a16:creationId xmlns:a16="http://schemas.microsoft.com/office/drawing/2014/main" id="{87D2EBA5-9EE7-E964-30CF-42F5CD8BDE44}"/>
              </a:ext>
            </a:extLst>
          </p:cNvPr>
          <p:cNvPicPr>
            <a:picLocks noChangeAspect="1"/>
          </p:cNvPicPr>
          <p:nvPr/>
        </p:nvPicPr>
        <p:blipFill>
          <a:blip r:embed="rId5"/>
          <a:srcRect/>
          <a:stretch/>
        </p:blipFill>
        <p:spPr>
          <a:xfrm>
            <a:off x="6096000" y="4113213"/>
            <a:ext cx="1621222" cy="1621222"/>
          </a:xfrm>
          <a:prstGeom prst="rect">
            <a:avLst/>
          </a:prstGeom>
        </p:spPr>
      </p:pic>
      <p:pic>
        <p:nvPicPr>
          <p:cNvPr id="5" name="Picture 4">
            <a:extLst>
              <a:ext uri="{FF2B5EF4-FFF2-40B4-BE49-F238E27FC236}">
                <a16:creationId xmlns:a16="http://schemas.microsoft.com/office/drawing/2014/main" id="{C3E3D3D6-B62D-4CD7-4C4F-CE54BA0D5997}"/>
              </a:ext>
            </a:extLst>
          </p:cNvPr>
          <p:cNvPicPr>
            <a:picLocks noChangeAspect="1"/>
          </p:cNvPicPr>
          <p:nvPr/>
        </p:nvPicPr>
        <p:blipFill>
          <a:blip r:embed="rId6"/>
          <a:srcRect/>
          <a:stretch/>
        </p:blipFill>
        <p:spPr>
          <a:xfrm>
            <a:off x="6096000" y="1663200"/>
            <a:ext cx="1621222" cy="1621222"/>
          </a:xfrm>
          <a:prstGeom prst="rect">
            <a:avLst/>
          </a:prstGeom>
        </p:spPr>
      </p:pic>
    </p:spTree>
    <p:extLst>
      <p:ext uri="{BB962C8B-B14F-4D97-AF65-F5344CB8AC3E}">
        <p14:creationId xmlns:p14="http://schemas.microsoft.com/office/powerpoint/2010/main" val="3743206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D6BEEC-BBBF-3D8E-FFBD-27ECFB6DEAAB}"/>
              </a:ext>
            </a:extLst>
          </p:cNvPr>
          <p:cNvSpPr/>
          <p:nvPr/>
        </p:nvSpPr>
        <p:spPr>
          <a:xfrm>
            <a:off x="388800" y="1152000"/>
            <a:ext cx="11422800" cy="5112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endParaRPr lang="en-US" b="1">
              <a:solidFill>
                <a:schemeClr val="bg1"/>
              </a:solidFill>
              <a:latin typeface="+mj-lt"/>
            </a:endParaRPr>
          </a:p>
        </p:txBody>
      </p:sp>
      <p:sp>
        <p:nvSpPr>
          <p:cNvPr id="8" name="Content Placeholder 7">
            <a:extLst>
              <a:ext uri="{FF2B5EF4-FFF2-40B4-BE49-F238E27FC236}">
                <a16:creationId xmlns:a16="http://schemas.microsoft.com/office/drawing/2014/main" id="{C1FF7740-D407-DC9E-638A-62F4AE45E6B4}"/>
              </a:ext>
            </a:extLst>
          </p:cNvPr>
          <p:cNvSpPr>
            <a:spLocks noGrp="1"/>
          </p:cNvSpPr>
          <p:nvPr>
            <p:ph sz="quarter" idx="12"/>
          </p:nvPr>
        </p:nvSpPr>
        <p:spPr>
          <a:xfrm>
            <a:off x="681617" y="1317624"/>
            <a:ext cx="6493884" cy="3479801"/>
          </a:xfrm>
        </p:spPr>
        <p:txBody>
          <a:bodyPr wrap="square">
            <a:noAutofit/>
          </a:bodyPr>
          <a:lstStyle/>
          <a:p>
            <a:pPr>
              <a:spcBef>
                <a:spcPts val="0"/>
              </a:spcBef>
              <a:spcAft>
                <a:spcPts val="400"/>
              </a:spcAft>
              <a:buSzPct val="110000"/>
            </a:pPr>
            <a:r>
              <a:rPr lang="en-GB"/>
              <a:t>Business, Operational and Crew networks</a:t>
            </a:r>
          </a:p>
          <a:p>
            <a:pPr marL="228600" lvl="1">
              <a:spcBef>
                <a:spcPts val="0"/>
              </a:spcBef>
              <a:spcAft>
                <a:spcPts val="400"/>
              </a:spcAft>
              <a:buClr>
                <a:schemeClr val="accent1"/>
              </a:buClr>
              <a:buSzPct val="110000"/>
              <a:buFont typeface="Verdana" panose="020B0604030504040204" pitchFamily="34" charset="0"/>
              <a:buChar char="›"/>
            </a:pPr>
            <a:r>
              <a:rPr lang="en-GB" sz="1800"/>
              <a:t>End2End encryption on all customer network’s traffic across all underlays</a:t>
            </a:r>
          </a:p>
          <a:p>
            <a:pPr marL="228600" lvl="1">
              <a:spcBef>
                <a:spcPts val="0"/>
              </a:spcBef>
              <a:spcAft>
                <a:spcPts val="400"/>
              </a:spcAft>
              <a:buClr>
                <a:schemeClr val="accent1"/>
              </a:buClr>
              <a:buSzPct val="110000"/>
              <a:buFont typeface="Verdana" panose="020B0604030504040204" pitchFamily="34" charset="0"/>
              <a:buChar char="›"/>
            </a:pPr>
            <a:r>
              <a:rPr lang="en-GB" sz="1800"/>
              <a:t>Closest MMP/POP routing, increased performance on Cloud and web applications hosted close to the region where traffic is landed</a:t>
            </a:r>
          </a:p>
          <a:p>
            <a:pPr marL="228600" lvl="1">
              <a:spcBef>
                <a:spcPts val="0"/>
              </a:spcBef>
              <a:spcAft>
                <a:spcPts val="400"/>
              </a:spcAft>
              <a:buClr>
                <a:schemeClr val="accent1"/>
              </a:buClr>
              <a:buSzPct val="110000"/>
              <a:buFont typeface="Verdana" panose="020B0604030504040204" pitchFamily="34" charset="0"/>
              <a:buChar char="›"/>
            </a:pPr>
            <a:r>
              <a:rPr lang="en-GB" sz="1800"/>
              <a:t>By default, use-case LAN split: Business, Operational and Crew, i.e. typical crew leisure applications are blocked on Business and OT networks</a:t>
            </a:r>
          </a:p>
          <a:p>
            <a:pPr marL="228600" lvl="1">
              <a:spcBef>
                <a:spcPts val="0"/>
              </a:spcBef>
              <a:spcAft>
                <a:spcPts val="400"/>
              </a:spcAft>
              <a:buClr>
                <a:schemeClr val="accent1"/>
              </a:buClr>
              <a:buSzPct val="110000"/>
              <a:buFont typeface="Verdana" panose="020B0604030504040204" pitchFamily="34" charset="0"/>
              <a:buChar char="›"/>
            </a:pPr>
            <a:r>
              <a:rPr lang="en-GB" sz="1800"/>
              <a:t>QoS support across all underlays, priority between LAN’s and applications within each LAN</a:t>
            </a:r>
          </a:p>
          <a:p>
            <a:pPr>
              <a:spcBef>
                <a:spcPts val="0"/>
              </a:spcBef>
              <a:spcAft>
                <a:spcPts val="400"/>
              </a:spcAft>
              <a:buSzPct val="110000"/>
            </a:pPr>
            <a:endParaRPr lang="en-US"/>
          </a:p>
        </p:txBody>
      </p:sp>
      <p:sp>
        <p:nvSpPr>
          <p:cNvPr id="5" name="Slide Number Placeholder 4">
            <a:extLst>
              <a:ext uri="{FF2B5EF4-FFF2-40B4-BE49-F238E27FC236}">
                <a16:creationId xmlns:a16="http://schemas.microsoft.com/office/drawing/2014/main" id="{D0783044-FE76-4062-A244-A708A47E9C10}"/>
              </a:ext>
            </a:extLst>
          </p:cNvPr>
          <p:cNvSpPr>
            <a:spLocks noGrp="1"/>
          </p:cNvSpPr>
          <p:nvPr>
            <p:ph type="sldNum" sz="quarter" idx="14"/>
          </p:nvPr>
        </p:nvSpPr>
        <p:spPr/>
        <p:txBody>
          <a:bodyPr/>
          <a:lstStyle/>
          <a:p>
            <a:fld id="{9D269874-3913-3E4A-9285-BA6A0CAD74F5}" type="slidenum">
              <a:rPr lang="en-US" smtClean="0"/>
              <a:pPr/>
              <a:t>7</a:t>
            </a:fld>
            <a:endParaRPr lang="en-US"/>
          </a:p>
        </p:txBody>
      </p:sp>
      <p:sp>
        <p:nvSpPr>
          <p:cNvPr id="7" name="Title 6">
            <a:extLst>
              <a:ext uri="{FF2B5EF4-FFF2-40B4-BE49-F238E27FC236}">
                <a16:creationId xmlns:a16="http://schemas.microsoft.com/office/drawing/2014/main" id="{FD0017DF-18EF-B09D-117A-9ACAEBBF6F6A}"/>
              </a:ext>
            </a:extLst>
          </p:cNvPr>
          <p:cNvSpPr>
            <a:spLocks noGrp="1"/>
          </p:cNvSpPr>
          <p:nvPr>
            <p:ph type="title"/>
          </p:nvPr>
        </p:nvSpPr>
        <p:spPr>
          <a:xfrm>
            <a:off x="660400" y="403225"/>
            <a:ext cx="6515100" cy="838200"/>
          </a:xfrm>
        </p:spPr>
        <p:txBody>
          <a:bodyPr/>
          <a:lstStyle/>
          <a:p>
            <a:r>
              <a:rPr lang="en-US"/>
              <a:t>Network segregation </a:t>
            </a:r>
          </a:p>
        </p:txBody>
      </p:sp>
      <p:graphicFrame>
        <p:nvGraphicFramePr>
          <p:cNvPr id="19" name="object 2">
            <a:extLst>
              <a:ext uri="{FF2B5EF4-FFF2-40B4-BE49-F238E27FC236}">
                <a16:creationId xmlns:a16="http://schemas.microsoft.com/office/drawing/2014/main" id="{069CAACE-9E7B-81FD-B2C3-7A819F7624CB}"/>
              </a:ext>
            </a:extLst>
          </p:cNvPr>
          <p:cNvGraphicFramePr>
            <a:graphicFrameLocks noGrp="1"/>
          </p:cNvGraphicFramePr>
          <p:nvPr>
            <p:extLst>
              <p:ext uri="{D42A27DB-BD31-4B8C-83A1-F6EECF244321}">
                <p14:modId xmlns:p14="http://schemas.microsoft.com/office/powerpoint/2010/main" val="1482929236"/>
              </p:ext>
            </p:extLst>
          </p:nvPr>
        </p:nvGraphicFramePr>
        <p:xfrm>
          <a:off x="660400" y="4797424"/>
          <a:ext cx="6515100" cy="1374774"/>
        </p:xfrm>
        <a:graphic>
          <a:graphicData uri="http://schemas.openxmlformats.org/drawingml/2006/table">
            <a:tbl>
              <a:tblPr firstRow="1" bandRow="1">
                <a:tableStyleId>{2D5ABB26-0587-4C30-8999-92F81FD0307C}</a:tableStyleId>
              </a:tblPr>
              <a:tblGrid>
                <a:gridCol w="1303020">
                  <a:extLst>
                    <a:ext uri="{9D8B030D-6E8A-4147-A177-3AD203B41FA5}">
                      <a16:colId xmlns:a16="http://schemas.microsoft.com/office/drawing/2014/main" val="20000"/>
                    </a:ext>
                  </a:extLst>
                </a:gridCol>
                <a:gridCol w="1303020">
                  <a:extLst>
                    <a:ext uri="{9D8B030D-6E8A-4147-A177-3AD203B41FA5}">
                      <a16:colId xmlns:a16="http://schemas.microsoft.com/office/drawing/2014/main" val="20001"/>
                    </a:ext>
                  </a:extLst>
                </a:gridCol>
                <a:gridCol w="1303020">
                  <a:extLst>
                    <a:ext uri="{9D8B030D-6E8A-4147-A177-3AD203B41FA5}">
                      <a16:colId xmlns:a16="http://schemas.microsoft.com/office/drawing/2014/main" val="20002"/>
                    </a:ext>
                  </a:extLst>
                </a:gridCol>
                <a:gridCol w="1303020">
                  <a:extLst>
                    <a:ext uri="{9D8B030D-6E8A-4147-A177-3AD203B41FA5}">
                      <a16:colId xmlns:a16="http://schemas.microsoft.com/office/drawing/2014/main" val="20003"/>
                    </a:ext>
                  </a:extLst>
                </a:gridCol>
                <a:gridCol w="1303020">
                  <a:extLst>
                    <a:ext uri="{9D8B030D-6E8A-4147-A177-3AD203B41FA5}">
                      <a16:colId xmlns:a16="http://schemas.microsoft.com/office/drawing/2014/main" val="20004"/>
                    </a:ext>
                  </a:extLst>
                </a:gridCol>
              </a:tblGrid>
              <a:tr h="458258">
                <a:tc>
                  <a:txBody>
                    <a:bodyPr/>
                    <a:lstStyle/>
                    <a:p>
                      <a:pPr marL="46990">
                        <a:lnSpc>
                          <a:spcPct val="100000"/>
                        </a:lnSpc>
                        <a:spcBef>
                          <a:spcPts val="640"/>
                        </a:spcBef>
                      </a:pPr>
                      <a:r>
                        <a:rPr sz="1100" b="1">
                          <a:solidFill>
                            <a:srgbClr val="212E39"/>
                          </a:solidFill>
                          <a:latin typeface="Arial"/>
                          <a:cs typeface="Arial"/>
                        </a:rPr>
                        <a:t>Overlay</a:t>
                      </a:r>
                      <a:r>
                        <a:rPr sz="1100" b="1" spc="-35">
                          <a:solidFill>
                            <a:srgbClr val="212E39"/>
                          </a:solidFill>
                          <a:latin typeface="Arial"/>
                          <a:cs typeface="Arial"/>
                        </a:rPr>
                        <a:t> </a:t>
                      </a:r>
                      <a:r>
                        <a:rPr sz="1100" b="1">
                          <a:solidFill>
                            <a:srgbClr val="212E39"/>
                          </a:solidFill>
                          <a:latin typeface="Arial"/>
                          <a:cs typeface="Arial"/>
                        </a:rPr>
                        <a:t>/</a:t>
                      </a:r>
                      <a:r>
                        <a:rPr sz="1100" b="1" spc="-30">
                          <a:solidFill>
                            <a:srgbClr val="212E39"/>
                          </a:solidFill>
                          <a:latin typeface="Arial"/>
                          <a:cs typeface="Arial"/>
                        </a:rPr>
                        <a:t> </a:t>
                      </a:r>
                      <a:r>
                        <a:rPr sz="1100" b="1">
                          <a:solidFill>
                            <a:srgbClr val="212E39"/>
                          </a:solidFill>
                          <a:latin typeface="Arial"/>
                          <a:cs typeface="Arial"/>
                        </a:rPr>
                        <a:t>VLAN</a:t>
                      </a:r>
                      <a:r>
                        <a:rPr sz="1100" b="1" spc="-30">
                          <a:solidFill>
                            <a:srgbClr val="212E39"/>
                          </a:solidFill>
                          <a:latin typeface="Arial"/>
                          <a:cs typeface="Arial"/>
                        </a:rPr>
                        <a:t> </a:t>
                      </a:r>
                      <a:r>
                        <a:rPr sz="1100" b="1" spc="-25">
                          <a:solidFill>
                            <a:srgbClr val="212E39"/>
                          </a:solidFill>
                          <a:latin typeface="Arial"/>
                          <a:cs typeface="Arial"/>
                        </a:rPr>
                        <a:t>ID</a:t>
                      </a:r>
                      <a:endParaRPr sz="1100">
                        <a:latin typeface="Arial"/>
                        <a:cs typeface="Arial"/>
                      </a:endParaRPr>
                    </a:p>
                  </a:txBody>
                  <a:tcPr marL="21600" marR="0" marT="0" marB="0" anchor="ctr">
                    <a:lnR w="38100">
                      <a:solidFill>
                        <a:srgbClr val="FFFFFF"/>
                      </a:solidFill>
                      <a:prstDash val="solid"/>
                    </a:lnR>
                    <a:solidFill>
                      <a:schemeClr val="bg1">
                        <a:lumMod val="75000"/>
                      </a:schemeClr>
                    </a:solidFill>
                  </a:tcPr>
                </a:tc>
                <a:tc>
                  <a:txBody>
                    <a:bodyPr/>
                    <a:lstStyle/>
                    <a:p>
                      <a:pPr marL="0" algn="ctr">
                        <a:lnSpc>
                          <a:spcPct val="100000"/>
                        </a:lnSpc>
                        <a:spcBef>
                          <a:spcPts val="705"/>
                        </a:spcBef>
                      </a:pPr>
                      <a:r>
                        <a:rPr sz="900" b="1">
                          <a:solidFill>
                            <a:srgbClr val="212E39"/>
                          </a:solidFill>
                          <a:latin typeface="Arial"/>
                          <a:cs typeface="Arial"/>
                        </a:rPr>
                        <a:t>Corporate /</a:t>
                      </a:r>
                      <a:r>
                        <a:rPr sz="900" b="1" spc="-5">
                          <a:solidFill>
                            <a:srgbClr val="212E39"/>
                          </a:solidFill>
                          <a:latin typeface="Arial"/>
                          <a:cs typeface="Arial"/>
                        </a:rPr>
                        <a:t> </a:t>
                      </a:r>
                      <a:r>
                        <a:rPr sz="900" b="1">
                          <a:solidFill>
                            <a:srgbClr val="212E39"/>
                          </a:solidFill>
                          <a:latin typeface="Arial"/>
                          <a:cs typeface="Arial"/>
                        </a:rPr>
                        <a:t>VLAN </a:t>
                      </a:r>
                      <a:r>
                        <a:rPr sz="900" b="1" spc="-25">
                          <a:solidFill>
                            <a:srgbClr val="212E39"/>
                          </a:solidFill>
                          <a:latin typeface="Arial"/>
                          <a:cs typeface="Arial"/>
                        </a:rPr>
                        <a:t>10</a:t>
                      </a:r>
                      <a:endParaRPr sz="900">
                        <a:latin typeface="Arial"/>
                        <a:cs typeface="Arial"/>
                      </a:endParaRPr>
                    </a:p>
                  </a:txBody>
                  <a:tcPr marL="0" marR="0" marT="0" marB="0" anchor="ctr">
                    <a:lnL w="38100">
                      <a:solidFill>
                        <a:srgbClr val="FFFFFF"/>
                      </a:solidFill>
                      <a:prstDash val="solid"/>
                    </a:lnL>
                    <a:lnR w="38100">
                      <a:solidFill>
                        <a:srgbClr val="FFFFFF"/>
                      </a:solidFill>
                      <a:prstDash val="solid"/>
                    </a:lnR>
                    <a:solidFill>
                      <a:schemeClr val="accent2"/>
                    </a:solidFill>
                  </a:tcPr>
                </a:tc>
                <a:tc>
                  <a:txBody>
                    <a:bodyPr/>
                    <a:lstStyle/>
                    <a:p>
                      <a:pPr marL="0" algn="ctr">
                        <a:lnSpc>
                          <a:spcPct val="100000"/>
                        </a:lnSpc>
                        <a:spcBef>
                          <a:spcPts val="705"/>
                        </a:spcBef>
                      </a:pPr>
                      <a:r>
                        <a:rPr sz="900" b="1">
                          <a:solidFill>
                            <a:srgbClr val="212E39"/>
                          </a:solidFill>
                          <a:latin typeface="Arial"/>
                          <a:cs typeface="Arial"/>
                        </a:rPr>
                        <a:t>Corporate /</a:t>
                      </a:r>
                      <a:r>
                        <a:rPr sz="900" b="1" spc="-5">
                          <a:solidFill>
                            <a:srgbClr val="212E39"/>
                          </a:solidFill>
                          <a:latin typeface="Arial"/>
                          <a:cs typeface="Arial"/>
                        </a:rPr>
                        <a:t> </a:t>
                      </a:r>
                      <a:r>
                        <a:rPr sz="900" b="1">
                          <a:solidFill>
                            <a:srgbClr val="212E39"/>
                          </a:solidFill>
                          <a:latin typeface="Arial"/>
                          <a:cs typeface="Arial"/>
                        </a:rPr>
                        <a:t>VLAN </a:t>
                      </a:r>
                      <a:r>
                        <a:rPr sz="900" b="1" spc="-25">
                          <a:solidFill>
                            <a:srgbClr val="212E39"/>
                          </a:solidFill>
                          <a:latin typeface="Arial"/>
                          <a:cs typeface="Arial"/>
                        </a:rPr>
                        <a:t>11</a:t>
                      </a:r>
                      <a:endParaRPr sz="900">
                        <a:latin typeface="Arial"/>
                        <a:cs typeface="Arial"/>
                      </a:endParaRPr>
                    </a:p>
                  </a:txBody>
                  <a:tcPr marL="0" marR="0" marT="0" marB="0" anchor="ctr">
                    <a:lnL w="38100">
                      <a:solidFill>
                        <a:srgbClr val="FFFFFF"/>
                      </a:solidFill>
                      <a:prstDash val="solid"/>
                    </a:lnL>
                    <a:lnR w="38100">
                      <a:solidFill>
                        <a:srgbClr val="FFFFFF"/>
                      </a:solidFill>
                      <a:prstDash val="solid"/>
                    </a:lnR>
                    <a:solidFill>
                      <a:schemeClr val="accent2">
                        <a:lumMod val="75000"/>
                      </a:schemeClr>
                    </a:solidFill>
                  </a:tcPr>
                </a:tc>
                <a:tc>
                  <a:txBody>
                    <a:bodyPr/>
                    <a:lstStyle/>
                    <a:p>
                      <a:pPr marL="0" algn="ctr">
                        <a:lnSpc>
                          <a:spcPct val="100000"/>
                        </a:lnSpc>
                        <a:spcBef>
                          <a:spcPts val="705"/>
                        </a:spcBef>
                      </a:pPr>
                      <a:r>
                        <a:rPr sz="900" b="1">
                          <a:solidFill>
                            <a:srgbClr val="212E39"/>
                          </a:solidFill>
                          <a:latin typeface="Arial"/>
                          <a:cs typeface="Arial"/>
                        </a:rPr>
                        <a:t>OT</a:t>
                      </a:r>
                      <a:r>
                        <a:rPr sz="900" b="1" spc="-20">
                          <a:solidFill>
                            <a:srgbClr val="212E39"/>
                          </a:solidFill>
                          <a:latin typeface="Arial"/>
                          <a:cs typeface="Arial"/>
                        </a:rPr>
                        <a:t> </a:t>
                      </a:r>
                      <a:r>
                        <a:rPr sz="900" b="1">
                          <a:solidFill>
                            <a:srgbClr val="212E39"/>
                          </a:solidFill>
                          <a:latin typeface="Arial"/>
                          <a:cs typeface="Arial"/>
                        </a:rPr>
                        <a:t>/</a:t>
                      </a:r>
                      <a:r>
                        <a:rPr sz="900" b="1" spc="-15">
                          <a:solidFill>
                            <a:srgbClr val="212E39"/>
                          </a:solidFill>
                          <a:latin typeface="Arial"/>
                          <a:cs typeface="Arial"/>
                        </a:rPr>
                        <a:t> </a:t>
                      </a:r>
                      <a:r>
                        <a:rPr sz="900" b="1" spc="-10">
                          <a:solidFill>
                            <a:srgbClr val="212E39"/>
                          </a:solidFill>
                          <a:latin typeface="Arial"/>
                          <a:cs typeface="Arial"/>
                        </a:rPr>
                        <a:t>VLAN30</a:t>
                      </a:r>
                      <a:endParaRPr sz="900">
                        <a:latin typeface="Arial"/>
                        <a:cs typeface="Arial"/>
                      </a:endParaRPr>
                    </a:p>
                  </a:txBody>
                  <a:tcPr marL="0" marR="0" marT="0" marB="0" anchor="ctr">
                    <a:lnL w="38100">
                      <a:solidFill>
                        <a:srgbClr val="FFFFFF"/>
                      </a:solidFill>
                      <a:prstDash val="solid"/>
                    </a:lnL>
                    <a:lnR w="38100">
                      <a:solidFill>
                        <a:srgbClr val="FFFFFF"/>
                      </a:solidFill>
                      <a:prstDash val="solid"/>
                    </a:lnR>
                    <a:solidFill>
                      <a:schemeClr val="accent1"/>
                    </a:solidFill>
                  </a:tcPr>
                </a:tc>
                <a:tc>
                  <a:txBody>
                    <a:bodyPr/>
                    <a:lstStyle/>
                    <a:p>
                      <a:pPr marL="0" algn="ctr">
                        <a:lnSpc>
                          <a:spcPct val="100000"/>
                        </a:lnSpc>
                        <a:spcBef>
                          <a:spcPts val="705"/>
                        </a:spcBef>
                      </a:pPr>
                      <a:r>
                        <a:rPr sz="900" b="1">
                          <a:solidFill>
                            <a:srgbClr val="212E39"/>
                          </a:solidFill>
                          <a:latin typeface="Arial"/>
                          <a:cs typeface="Arial"/>
                        </a:rPr>
                        <a:t>Crew</a:t>
                      </a:r>
                      <a:r>
                        <a:rPr sz="900" b="1" spc="-15">
                          <a:solidFill>
                            <a:srgbClr val="212E39"/>
                          </a:solidFill>
                          <a:latin typeface="Arial"/>
                          <a:cs typeface="Arial"/>
                        </a:rPr>
                        <a:t> </a:t>
                      </a:r>
                      <a:r>
                        <a:rPr sz="900" b="1">
                          <a:solidFill>
                            <a:srgbClr val="212E39"/>
                          </a:solidFill>
                          <a:latin typeface="Arial"/>
                          <a:cs typeface="Arial"/>
                        </a:rPr>
                        <a:t>/</a:t>
                      </a:r>
                      <a:r>
                        <a:rPr sz="900" b="1" spc="-10">
                          <a:solidFill>
                            <a:srgbClr val="212E39"/>
                          </a:solidFill>
                          <a:latin typeface="Arial"/>
                          <a:cs typeface="Arial"/>
                        </a:rPr>
                        <a:t> </a:t>
                      </a:r>
                      <a:r>
                        <a:rPr sz="900" b="1">
                          <a:solidFill>
                            <a:srgbClr val="212E39"/>
                          </a:solidFill>
                          <a:latin typeface="Arial"/>
                          <a:cs typeface="Arial"/>
                        </a:rPr>
                        <a:t>VLAN</a:t>
                      </a:r>
                      <a:r>
                        <a:rPr sz="900" b="1" spc="-10">
                          <a:solidFill>
                            <a:srgbClr val="212E39"/>
                          </a:solidFill>
                          <a:latin typeface="Arial"/>
                          <a:cs typeface="Arial"/>
                        </a:rPr>
                        <a:t> </a:t>
                      </a:r>
                      <a:r>
                        <a:rPr sz="900" b="1" spc="-25">
                          <a:solidFill>
                            <a:srgbClr val="212E39"/>
                          </a:solidFill>
                          <a:latin typeface="Arial"/>
                          <a:cs typeface="Arial"/>
                        </a:rPr>
                        <a:t>20</a:t>
                      </a:r>
                      <a:endParaRPr sz="900">
                        <a:latin typeface="Arial"/>
                        <a:cs typeface="Arial"/>
                      </a:endParaRPr>
                    </a:p>
                  </a:txBody>
                  <a:tcPr marL="0" marR="0" marT="0" marB="0" anchor="ctr">
                    <a:lnL w="38100">
                      <a:solidFill>
                        <a:srgbClr val="FFFFFF"/>
                      </a:solidFill>
                      <a:prstDash val="solid"/>
                    </a:lnL>
                    <a:solidFill>
                      <a:schemeClr val="accent6"/>
                    </a:solidFill>
                  </a:tcPr>
                </a:tc>
                <a:extLst>
                  <a:ext uri="{0D108BD9-81ED-4DB2-BD59-A6C34878D82A}">
                    <a16:rowId xmlns:a16="http://schemas.microsoft.com/office/drawing/2014/main" val="10000"/>
                  </a:ext>
                </a:extLst>
              </a:tr>
              <a:tr h="458258">
                <a:tc>
                  <a:txBody>
                    <a:bodyPr/>
                    <a:lstStyle/>
                    <a:p>
                      <a:pPr marL="46990">
                        <a:lnSpc>
                          <a:spcPct val="100000"/>
                        </a:lnSpc>
                        <a:spcBef>
                          <a:spcPts val="640"/>
                        </a:spcBef>
                      </a:pPr>
                      <a:r>
                        <a:rPr sz="1100" b="1">
                          <a:solidFill>
                            <a:srgbClr val="212E39"/>
                          </a:solidFill>
                          <a:latin typeface="Arial"/>
                          <a:cs typeface="Arial"/>
                        </a:rPr>
                        <a:t>Internet</a:t>
                      </a:r>
                      <a:r>
                        <a:rPr sz="1100" b="1" spc="-40">
                          <a:solidFill>
                            <a:srgbClr val="212E39"/>
                          </a:solidFill>
                          <a:latin typeface="Arial"/>
                          <a:cs typeface="Arial"/>
                        </a:rPr>
                        <a:t> </a:t>
                      </a:r>
                      <a:r>
                        <a:rPr sz="1100" b="1" spc="-10">
                          <a:solidFill>
                            <a:srgbClr val="212E39"/>
                          </a:solidFill>
                          <a:latin typeface="Arial"/>
                          <a:cs typeface="Arial"/>
                        </a:rPr>
                        <a:t>breakout</a:t>
                      </a:r>
                      <a:endParaRPr sz="1100">
                        <a:latin typeface="Arial"/>
                        <a:cs typeface="Arial"/>
                      </a:endParaRPr>
                    </a:p>
                  </a:txBody>
                  <a:tcPr marL="21600" marR="0" marT="0" marB="0" anchor="ctr">
                    <a:lnR w="38100">
                      <a:solidFill>
                        <a:srgbClr val="FFFFFF"/>
                      </a:solidFill>
                      <a:prstDash val="solid"/>
                    </a:lnR>
                    <a:solidFill>
                      <a:schemeClr val="bg2">
                        <a:lumMod val="40000"/>
                        <a:lumOff val="60000"/>
                        <a:alpha val="70000"/>
                      </a:schemeClr>
                    </a:solidFill>
                  </a:tcPr>
                </a:tc>
                <a:tc>
                  <a:txBody>
                    <a:bodyPr/>
                    <a:lstStyle/>
                    <a:p>
                      <a:pPr algn="ctr">
                        <a:lnSpc>
                          <a:spcPct val="100000"/>
                        </a:lnSpc>
                        <a:spcBef>
                          <a:spcPts val="110"/>
                        </a:spcBef>
                      </a:pPr>
                      <a:r>
                        <a:rPr sz="1100" b="0" i="0" spc="-50">
                          <a:solidFill>
                            <a:srgbClr val="212E39"/>
                          </a:solidFill>
                          <a:latin typeface="Arial" panose="020B0604020202020204" pitchFamily="34" charset="0"/>
                          <a:cs typeface="Arial" panose="020B0604020202020204" pitchFamily="34" charset="0"/>
                        </a:rPr>
                        <a:t>●</a:t>
                      </a:r>
                      <a:endParaRPr sz="1100" b="0" i="0">
                        <a:latin typeface="Arial" panose="020B0604020202020204" pitchFamily="34" charset="0"/>
                        <a:cs typeface="Arial" panose="020B0604020202020204" pitchFamily="34" charset="0"/>
                      </a:endParaRPr>
                    </a:p>
                    <a:p>
                      <a:pPr algn="ctr">
                        <a:lnSpc>
                          <a:spcPct val="100000"/>
                        </a:lnSpc>
                      </a:pPr>
                      <a:r>
                        <a:rPr sz="900" b="0" i="0">
                          <a:solidFill>
                            <a:srgbClr val="212E39"/>
                          </a:solidFill>
                          <a:latin typeface="Arial" panose="020B0604020202020204" pitchFamily="34" charset="0"/>
                          <a:cs typeface="Arial" panose="020B0604020202020204" pitchFamily="34" charset="0"/>
                        </a:rPr>
                        <a:t>via</a:t>
                      </a:r>
                      <a:r>
                        <a:rPr sz="900" b="0" i="0" spc="60">
                          <a:solidFill>
                            <a:srgbClr val="212E39"/>
                          </a:solidFill>
                          <a:latin typeface="Arial" panose="020B0604020202020204" pitchFamily="34" charset="0"/>
                          <a:cs typeface="Arial" panose="020B0604020202020204" pitchFamily="34" charset="0"/>
                        </a:rPr>
                        <a:t> </a:t>
                      </a:r>
                      <a:r>
                        <a:rPr sz="900" b="0" i="0">
                          <a:solidFill>
                            <a:srgbClr val="212E39"/>
                          </a:solidFill>
                          <a:latin typeface="Arial" panose="020B0604020202020204" pitchFamily="34" charset="0"/>
                          <a:cs typeface="Arial" panose="020B0604020202020204" pitchFamily="34" charset="0"/>
                        </a:rPr>
                        <a:t>Home</a:t>
                      </a:r>
                      <a:r>
                        <a:rPr sz="900" b="0" i="0" spc="65">
                          <a:solidFill>
                            <a:srgbClr val="212E39"/>
                          </a:solidFill>
                          <a:latin typeface="Arial" panose="020B0604020202020204" pitchFamily="34" charset="0"/>
                          <a:cs typeface="Arial" panose="020B0604020202020204" pitchFamily="34" charset="0"/>
                        </a:rPr>
                        <a:t> </a:t>
                      </a:r>
                      <a:r>
                        <a:rPr sz="900" b="0" i="0" spc="-25" err="1">
                          <a:solidFill>
                            <a:srgbClr val="212E39"/>
                          </a:solidFill>
                          <a:latin typeface="Arial" panose="020B0604020202020204" pitchFamily="34" charset="0"/>
                          <a:cs typeface="Arial" panose="020B0604020202020204" pitchFamily="34" charset="0"/>
                        </a:rPr>
                        <a:t>PoP</a:t>
                      </a:r>
                      <a:endParaRPr sz="900" b="0" i="0">
                        <a:latin typeface="Arial" panose="020B0604020202020204" pitchFamily="34" charset="0"/>
                        <a:cs typeface="Arial" panose="020B0604020202020204" pitchFamily="34" charset="0"/>
                      </a:endParaRPr>
                    </a:p>
                  </a:txBody>
                  <a:tcPr marL="0" marR="0" marT="13970" marB="0" anchor="ctr">
                    <a:lnL w="38100">
                      <a:solidFill>
                        <a:srgbClr val="FFFFFF"/>
                      </a:solidFill>
                      <a:prstDash val="solid"/>
                    </a:lnL>
                    <a:lnR w="38100">
                      <a:solidFill>
                        <a:srgbClr val="FFFFFF"/>
                      </a:solidFill>
                      <a:prstDash val="solid"/>
                    </a:lnR>
                    <a:solidFill>
                      <a:schemeClr val="accent2">
                        <a:alpha val="49720"/>
                      </a:schemeClr>
                    </a:solidFill>
                  </a:tcPr>
                </a:tc>
                <a:tc>
                  <a:txBody>
                    <a:bodyPr/>
                    <a:lstStyle/>
                    <a:p>
                      <a:pPr algn="ctr">
                        <a:lnSpc>
                          <a:spcPct val="100000"/>
                        </a:lnSpc>
                        <a:spcBef>
                          <a:spcPts val="110"/>
                        </a:spcBef>
                      </a:pPr>
                      <a:r>
                        <a:rPr sz="1100" b="0" i="0" spc="-50" dirty="0">
                          <a:solidFill>
                            <a:srgbClr val="212E39"/>
                          </a:solidFill>
                          <a:latin typeface="Arial" panose="020B0604020202020204" pitchFamily="34" charset="0"/>
                          <a:cs typeface="Arial" panose="020B0604020202020204" pitchFamily="34" charset="0"/>
                        </a:rPr>
                        <a:t>●</a:t>
                      </a:r>
                      <a:endParaRPr sz="1100" b="0" i="0" dirty="0">
                        <a:latin typeface="Arial" panose="020B0604020202020204" pitchFamily="34" charset="0"/>
                        <a:cs typeface="Arial" panose="020B0604020202020204" pitchFamily="34" charset="0"/>
                      </a:endParaRPr>
                    </a:p>
                    <a:p>
                      <a:pPr algn="ctr">
                        <a:lnSpc>
                          <a:spcPct val="100000"/>
                        </a:lnSpc>
                      </a:pPr>
                      <a:r>
                        <a:rPr sz="900" b="0" i="0" spc="10" dirty="0">
                          <a:solidFill>
                            <a:srgbClr val="212E39"/>
                          </a:solidFill>
                          <a:latin typeface="Arial" panose="020B0604020202020204" pitchFamily="34" charset="0"/>
                          <a:cs typeface="Arial" panose="020B0604020202020204" pitchFamily="34" charset="0"/>
                        </a:rPr>
                        <a:t>via</a:t>
                      </a:r>
                      <a:r>
                        <a:rPr sz="900" b="0" i="0" spc="35" dirty="0">
                          <a:solidFill>
                            <a:srgbClr val="212E39"/>
                          </a:solidFill>
                          <a:latin typeface="Arial" panose="020B0604020202020204" pitchFamily="34" charset="0"/>
                          <a:cs typeface="Arial" panose="020B0604020202020204" pitchFamily="34" charset="0"/>
                        </a:rPr>
                        <a:t> </a:t>
                      </a:r>
                      <a:r>
                        <a:rPr sz="900" b="0" i="0" spc="10" dirty="0">
                          <a:solidFill>
                            <a:srgbClr val="212E39"/>
                          </a:solidFill>
                          <a:latin typeface="Arial" panose="020B0604020202020204" pitchFamily="34" charset="0"/>
                          <a:cs typeface="Arial" panose="020B0604020202020204" pitchFamily="34" charset="0"/>
                        </a:rPr>
                        <a:t>closest</a:t>
                      </a:r>
                      <a:r>
                        <a:rPr sz="900" b="0" i="0" spc="40" dirty="0">
                          <a:solidFill>
                            <a:srgbClr val="212E39"/>
                          </a:solidFill>
                          <a:latin typeface="Arial" panose="020B0604020202020204" pitchFamily="34" charset="0"/>
                          <a:cs typeface="Arial" panose="020B0604020202020204" pitchFamily="34" charset="0"/>
                        </a:rPr>
                        <a:t> </a:t>
                      </a:r>
                      <a:r>
                        <a:rPr sz="900" b="0" i="0" spc="-25" dirty="0" err="1">
                          <a:solidFill>
                            <a:srgbClr val="212E39"/>
                          </a:solidFill>
                          <a:latin typeface="Arial" panose="020B0604020202020204" pitchFamily="34" charset="0"/>
                          <a:cs typeface="Arial" panose="020B0604020202020204" pitchFamily="34" charset="0"/>
                        </a:rPr>
                        <a:t>PoP</a:t>
                      </a:r>
                      <a:endParaRPr sz="900" b="0" i="0" dirty="0">
                        <a:latin typeface="Arial" panose="020B0604020202020204" pitchFamily="34" charset="0"/>
                        <a:cs typeface="Arial" panose="020B0604020202020204" pitchFamily="34" charset="0"/>
                      </a:endParaRPr>
                    </a:p>
                  </a:txBody>
                  <a:tcPr marL="0" marR="0" marT="0" marB="0" anchor="ctr">
                    <a:lnL w="38100">
                      <a:solidFill>
                        <a:srgbClr val="FFFFFF"/>
                      </a:solidFill>
                      <a:prstDash val="solid"/>
                    </a:lnL>
                    <a:lnR w="38100">
                      <a:solidFill>
                        <a:srgbClr val="FFFFFF"/>
                      </a:solidFill>
                      <a:prstDash val="solid"/>
                    </a:lnR>
                    <a:solidFill>
                      <a:schemeClr val="accent2">
                        <a:lumMod val="75000"/>
                        <a:alpha val="49720"/>
                      </a:schemeClr>
                    </a:solidFill>
                  </a:tcPr>
                </a:tc>
                <a:tc>
                  <a:txBody>
                    <a:bodyPr/>
                    <a:lstStyle/>
                    <a:p>
                      <a:pPr algn="ctr">
                        <a:lnSpc>
                          <a:spcPct val="100000"/>
                        </a:lnSpc>
                        <a:spcBef>
                          <a:spcPts val="110"/>
                        </a:spcBef>
                      </a:pPr>
                      <a:r>
                        <a:rPr lang="en-GB" sz="1100" b="0" i="0" spc="-50">
                          <a:solidFill>
                            <a:srgbClr val="212E39"/>
                          </a:solidFill>
                          <a:latin typeface="Arial" panose="020B0604020202020204" pitchFamily="34" charset="0"/>
                          <a:cs typeface="Arial" panose="020B0604020202020204" pitchFamily="34" charset="0"/>
                        </a:rPr>
                        <a:t>●</a:t>
                      </a:r>
                      <a:endParaRPr lang="en-GB" sz="1100" b="0" i="0">
                        <a:latin typeface="Arial" panose="020B0604020202020204" pitchFamily="34" charset="0"/>
                        <a:cs typeface="Arial" panose="020B0604020202020204" pitchFamily="34" charset="0"/>
                      </a:endParaRPr>
                    </a:p>
                    <a:p>
                      <a:pPr algn="ctr">
                        <a:lnSpc>
                          <a:spcPct val="100000"/>
                        </a:lnSpc>
                      </a:pPr>
                      <a:r>
                        <a:rPr lang="en-GB" sz="900" b="0" i="0" spc="10">
                          <a:solidFill>
                            <a:srgbClr val="212E39"/>
                          </a:solidFill>
                          <a:latin typeface="Arial" panose="020B0604020202020204" pitchFamily="34" charset="0"/>
                          <a:cs typeface="Arial" panose="020B0604020202020204" pitchFamily="34" charset="0"/>
                        </a:rPr>
                        <a:t>via</a:t>
                      </a:r>
                      <a:r>
                        <a:rPr lang="en-GB" sz="900" b="0" i="0" spc="35">
                          <a:solidFill>
                            <a:srgbClr val="212E39"/>
                          </a:solidFill>
                          <a:latin typeface="Arial" panose="020B0604020202020204" pitchFamily="34" charset="0"/>
                          <a:cs typeface="Arial" panose="020B0604020202020204" pitchFamily="34" charset="0"/>
                        </a:rPr>
                        <a:t> </a:t>
                      </a:r>
                      <a:r>
                        <a:rPr lang="en-GB" sz="900" b="0" i="0" spc="10">
                          <a:solidFill>
                            <a:srgbClr val="212E39"/>
                          </a:solidFill>
                          <a:latin typeface="Arial" panose="020B0604020202020204" pitchFamily="34" charset="0"/>
                          <a:cs typeface="Arial" panose="020B0604020202020204" pitchFamily="34" charset="0"/>
                        </a:rPr>
                        <a:t>closest</a:t>
                      </a:r>
                      <a:r>
                        <a:rPr lang="en-GB" sz="900" b="0" i="0" spc="40">
                          <a:solidFill>
                            <a:srgbClr val="212E39"/>
                          </a:solidFill>
                          <a:latin typeface="Arial" panose="020B0604020202020204" pitchFamily="34" charset="0"/>
                          <a:cs typeface="Arial" panose="020B0604020202020204" pitchFamily="34" charset="0"/>
                        </a:rPr>
                        <a:t> </a:t>
                      </a:r>
                      <a:r>
                        <a:rPr lang="en-GB" sz="900" b="0" i="0" spc="-25" err="1">
                          <a:solidFill>
                            <a:srgbClr val="212E39"/>
                          </a:solidFill>
                          <a:latin typeface="Arial" panose="020B0604020202020204" pitchFamily="34" charset="0"/>
                          <a:cs typeface="Arial" panose="020B0604020202020204" pitchFamily="34" charset="0"/>
                        </a:rPr>
                        <a:t>PoP</a:t>
                      </a:r>
                      <a:endParaRPr lang="en-GB" sz="900" b="0" i="0">
                        <a:latin typeface="Arial" panose="020B0604020202020204" pitchFamily="34" charset="0"/>
                        <a:cs typeface="Arial" panose="020B0604020202020204" pitchFamily="34" charset="0"/>
                      </a:endParaRPr>
                    </a:p>
                  </a:txBody>
                  <a:tcPr marL="0" marR="0" marT="0" marB="0" anchor="ctr">
                    <a:lnL w="38100">
                      <a:solidFill>
                        <a:srgbClr val="FFFFFF"/>
                      </a:solidFill>
                      <a:prstDash val="solid"/>
                    </a:lnL>
                    <a:lnR w="38100">
                      <a:solidFill>
                        <a:srgbClr val="FFFFFF"/>
                      </a:solidFill>
                      <a:prstDash val="solid"/>
                    </a:lnR>
                    <a:solidFill>
                      <a:schemeClr val="accent1">
                        <a:alpha val="49720"/>
                      </a:schemeClr>
                    </a:solidFill>
                  </a:tcPr>
                </a:tc>
                <a:tc>
                  <a:txBody>
                    <a:bodyPr/>
                    <a:lstStyle/>
                    <a:p>
                      <a:pPr marL="17780" algn="ctr">
                        <a:lnSpc>
                          <a:spcPct val="100000"/>
                        </a:lnSpc>
                        <a:spcBef>
                          <a:spcPts val="110"/>
                        </a:spcBef>
                      </a:pPr>
                      <a:r>
                        <a:rPr sz="1100" b="0" i="0" spc="-50">
                          <a:solidFill>
                            <a:srgbClr val="212E39"/>
                          </a:solidFill>
                          <a:latin typeface="Arial" panose="020B0604020202020204" pitchFamily="34" charset="0"/>
                          <a:cs typeface="Arial" panose="020B0604020202020204" pitchFamily="34" charset="0"/>
                        </a:rPr>
                        <a:t>●</a:t>
                      </a:r>
                      <a:endParaRPr sz="1100" b="0" i="0">
                        <a:latin typeface="Arial" panose="020B0604020202020204" pitchFamily="34" charset="0"/>
                        <a:cs typeface="Arial" panose="020B0604020202020204" pitchFamily="34" charset="0"/>
                      </a:endParaRPr>
                    </a:p>
                    <a:p>
                      <a:pPr marL="17780" algn="ctr">
                        <a:lnSpc>
                          <a:spcPct val="100000"/>
                        </a:lnSpc>
                      </a:pPr>
                      <a:r>
                        <a:rPr sz="900" b="0" i="0" spc="10">
                          <a:solidFill>
                            <a:srgbClr val="212E39"/>
                          </a:solidFill>
                          <a:latin typeface="Arial" panose="020B0604020202020204" pitchFamily="34" charset="0"/>
                          <a:cs typeface="Arial" panose="020B0604020202020204" pitchFamily="34" charset="0"/>
                        </a:rPr>
                        <a:t>via</a:t>
                      </a:r>
                      <a:r>
                        <a:rPr sz="900" b="0" i="0" spc="35">
                          <a:solidFill>
                            <a:srgbClr val="212E39"/>
                          </a:solidFill>
                          <a:latin typeface="Arial" panose="020B0604020202020204" pitchFamily="34" charset="0"/>
                          <a:cs typeface="Arial" panose="020B0604020202020204" pitchFamily="34" charset="0"/>
                        </a:rPr>
                        <a:t> </a:t>
                      </a:r>
                      <a:r>
                        <a:rPr sz="900" b="0" i="0" spc="10">
                          <a:solidFill>
                            <a:srgbClr val="212E39"/>
                          </a:solidFill>
                          <a:latin typeface="Arial" panose="020B0604020202020204" pitchFamily="34" charset="0"/>
                          <a:cs typeface="Arial" panose="020B0604020202020204" pitchFamily="34" charset="0"/>
                        </a:rPr>
                        <a:t>closest</a:t>
                      </a:r>
                      <a:r>
                        <a:rPr sz="900" b="0" i="0" spc="40">
                          <a:solidFill>
                            <a:srgbClr val="212E39"/>
                          </a:solidFill>
                          <a:latin typeface="Arial" panose="020B0604020202020204" pitchFamily="34" charset="0"/>
                          <a:cs typeface="Arial" panose="020B0604020202020204" pitchFamily="34" charset="0"/>
                        </a:rPr>
                        <a:t> </a:t>
                      </a:r>
                      <a:r>
                        <a:rPr sz="900" b="0" i="0" spc="-25" err="1">
                          <a:solidFill>
                            <a:srgbClr val="212E39"/>
                          </a:solidFill>
                          <a:latin typeface="Arial" panose="020B0604020202020204" pitchFamily="34" charset="0"/>
                          <a:cs typeface="Arial" panose="020B0604020202020204" pitchFamily="34" charset="0"/>
                        </a:rPr>
                        <a:t>PoP</a:t>
                      </a:r>
                      <a:endParaRPr sz="900" b="0" i="0">
                        <a:latin typeface="Arial" panose="020B0604020202020204" pitchFamily="34" charset="0"/>
                        <a:cs typeface="Arial" panose="020B0604020202020204" pitchFamily="34" charset="0"/>
                      </a:endParaRPr>
                    </a:p>
                  </a:txBody>
                  <a:tcPr marL="0" marR="0" marT="0" marB="0" anchor="ctr">
                    <a:lnL w="38100">
                      <a:solidFill>
                        <a:srgbClr val="FFFFFF"/>
                      </a:solidFill>
                      <a:prstDash val="solid"/>
                    </a:lnL>
                    <a:solidFill>
                      <a:schemeClr val="accent6">
                        <a:alpha val="49720"/>
                      </a:schemeClr>
                    </a:solidFill>
                  </a:tcPr>
                </a:tc>
                <a:extLst>
                  <a:ext uri="{0D108BD9-81ED-4DB2-BD59-A6C34878D82A}">
                    <a16:rowId xmlns:a16="http://schemas.microsoft.com/office/drawing/2014/main" val="10001"/>
                  </a:ext>
                </a:extLst>
              </a:tr>
              <a:tr h="458258">
                <a:tc>
                  <a:txBody>
                    <a:bodyPr/>
                    <a:lstStyle/>
                    <a:p>
                      <a:pPr marL="46990">
                        <a:lnSpc>
                          <a:spcPct val="100000"/>
                        </a:lnSpc>
                        <a:spcBef>
                          <a:spcPts val="640"/>
                        </a:spcBef>
                      </a:pPr>
                      <a:r>
                        <a:rPr sz="1100" b="1" spc="-10">
                          <a:solidFill>
                            <a:srgbClr val="212E39"/>
                          </a:solidFill>
                          <a:latin typeface="Arial"/>
                          <a:cs typeface="Arial"/>
                        </a:rPr>
                        <a:t>Business</a:t>
                      </a:r>
                      <a:r>
                        <a:rPr sz="1100" b="1" spc="20">
                          <a:solidFill>
                            <a:srgbClr val="212E39"/>
                          </a:solidFill>
                          <a:latin typeface="Arial"/>
                          <a:cs typeface="Arial"/>
                        </a:rPr>
                        <a:t> </a:t>
                      </a:r>
                      <a:r>
                        <a:rPr sz="1100" b="1" spc="-10">
                          <a:solidFill>
                            <a:srgbClr val="212E39"/>
                          </a:solidFill>
                          <a:latin typeface="Arial"/>
                          <a:cs typeface="Arial"/>
                        </a:rPr>
                        <a:t>access</a:t>
                      </a:r>
                      <a:endParaRPr sz="1100">
                        <a:latin typeface="Arial"/>
                        <a:cs typeface="Arial"/>
                      </a:endParaRPr>
                    </a:p>
                  </a:txBody>
                  <a:tcPr marL="21600" marR="0" marT="0" marB="0" anchor="ctr">
                    <a:lnR w="38100">
                      <a:solidFill>
                        <a:srgbClr val="FFFFFF"/>
                      </a:solidFill>
                      <a:prstDash val="solid"/>
                    </a:lnR>
                    <a:solidFill>
                      <a:schemeClr val="bg1">
                        <a:lumMod val="75000"/>
                      </a:schemeClr>
                    </a:solidFill>
                  </a:tcPr>
                </a:tc>
                <a:tc>
                  <a:txBody>
                    <a:bodyPr/>
                    <a:lstStyle/>
                    <a:p>
                      <a:pPr algn="ctr">
                        <a:lnSpc>
                          <a:spcPct val="100000"/>
                        </a:lnSpc>
                        <a:spcBef>
                          <a:spcPts val="110"/>
                        </a:spcBef>
                      </a:pPr>
                      <a:r>
                        <a:rPr lang="en-GB" sz="1100" b="0" i="0" spc="-50">
                          <a:solidFill>
                            <a:srgbClr val="212E39"/>
                          </a:solidFill>
                          <a:latin typeface="Arial" panose="020B0604020202020204" pitchFamily="34" charset="0"/>
                          <a:cs typeface="Arial" panose="020B0604020202020204" pitchFamily="34" charset="0"/>
                        </a:rPr>
                        <a:t>●</a:t>
                      </a:r>
                      <a:endParaRPr lang="en-GB" sz="1100" b="0" i="0">
                        <a:latin typeface="Arial" panose="020B0604020202020204" pitchFamily="34" charset="0"/>
                        <a:cs typeface="Arial" panose="020B0604020202020204" pitchFamily="34" charset="0"/>
                      </a:endParaRPr>
                    </a:p>
                    <a:p>
                      <a:pPr algn="ctr">
                        <a:lnSpc>
                          <a:spcPct val="100000"/>
                        </a:lnSpc>
                      </a:pPr>
                      <a:r>
                        <a:rPr lang="en-GB" sz="900" b="0" i="0">
                          <a:solidFill>
                            <a:srgbClr val="212E39"/>
                          </a:solidFill>
                          <a:latin typeface="Arial" panose="020B0604020202020204" pitchFamily="34" charset="0"/>
                          <a:cs typeface="Arial" panose="020B0604020202020204" pitchFamily="34" charset="0"/>
                        </a:rPr>
                        <a:t>via</a:t>
                      </a:r>
                      <a:r>
                        <a:rPr lang="en-GB" sz="900" b="0" i="0" spc="60">
                          <a:solidFill>
                            <a:srgbClr val="212E39"/>
                          </a:solidFill>
                          <a:latin typeface="Arial" panose="020B0604020202020204" pitchFamily="34" charset="0"/>
                          <a:cs typeface="Arial" panose="020B0604020202020204" pitchFamily="34" charset="0"/>
                        </a:rPr>
                        <a:t> </a:t>
                      </a:r>
                      <a:r>
                        <a:rPr lang="en-GB" sz="900" b="0" i="0">
                          <a:solidFill>
                            <a:srgbClr val="212E39"/>
                          </a:solidFill>
                          <a:latin typeface="Arial" panose="020B0604020202020204" pitchFamily="34" charset="0"/>
                          <a:cs typeface="Arial" panose="020B0604020202020204" pitchFamily="34" charset="0"/>
                        </a:rPr>
                        <a:t>Home</a:t>
                      </a:r>
                      <a:r>
                        <a:rPr lang="en-GB" sz="900" b="0" i="0" spc="65">
                          <a:solidFill>
                            <a:srgbClr val="212E39"/>
                          </a:solidFill>
                          <a:latin typeface="Arial" panose="020B0604020202020204" pitchFamily="34" charset="0"/>
                          <a:cs typeface="Arial" panose="020B0604020202020204" pitchFamily="34" charset="0"/>
                        </a:rPr>
                        <a:t> </a:t>
                      </a:r>
                      <a:r>
                        <a:rPr lang="en-GB" sz="900" b="0" i="0" spc="-25" err="1">
                          <a:solidFill>
                            <a:srgbClr val="212E39"/>
                          </a:solidFill>
                          <a:latin typeface="Arial" panose="020B0604020202020204" pitchFamily="34" charset="0"/>
                          <a:cs typeface="Arial" panose="020B0604020202020204" pitchFamily="34" charset="0"/>
                        </a:rPr>
                        <a:t>PoP</a:t>
                      </a:r>
                      <a:endParaRPr lang="en-GB" sz="900" b="0" i="0">
                        <a:latin typeface="Arial" panose="020B0604020202020204" pitchFamily="34" charset="0"/>
                        <a:cs typeface="Arial" panose="020B0604020202020204" pitchFamily="34" charset="0"/>
                      </a:endParaRPr>
                    </a:p>
                  </a:txBody>
                  <a:tcPr marL="0" marR="0" marT="13970" marB="0" anchor="ctr">
                    <a:lnL w="38100">
                      <a:solidFill>
                        <a:srgbClr val="FFFFFF"/>
                      </a:solidFill>
                      <a:prstDash val="solid"/>
                    </a:lnL>
                    <a:lnR w="38100">
                      <a:solidFill>
                        <a:srgbClr val="FFFFFF"/>
                      </a:solidFill>
                      <a:prstDash val="solid"/>
                    </a:lnR>
                    <a:solidFill>
                      <a:schemeClr val="accent2"/>
                    </a:solidFill>
                  </a:tcPr>
                </a:tc>
                <a:tc>
                  <a:txBody>
                    <a:bodyPr/>
                    <a:lstStyle/>
                    <a:p>
                      <a:pPr algn="ctr">
                        <a:lnSpc>
                          <a:spcPct val="100000"/>
                        </a:lnSpc>
                      </a:pPr>
                      <a:r>
                        <a:rPr lang="en-US" sz="900" dirty="0">
                          <a:latin typeface="Arial" panose="020B0604020202020204" pitchFamily="34" charset="0"/>
                          <a:cs typeface="Arial" panose="020B0604020202020204" pitchFamily="34" charset="0"/>
                        </a:rPr>
                        <a:t>Coming soon</a:t>
                      </a:r>
                      <a:endParaRPr sz="900" dirty="0">
                        <a:latin typeface="Arial" panose="020B0604020202020204" pitchFamily="34" charset="0"/>
                        <a:cs typeface="Arial" panose="020B0604020202020204" pitchFamily="34" charset="0"/>
                      </a:endParaRPr>
                    </a:p>
                  </a:txBody>
                  <a:tcPr marL="0" marR="0" marT="0" marB="0" anchor="ctr">
                    <a:lnL w="38100">
                      <a:solidFill>
                        <a:srgbClr val="FFFFFF"/>
                      </a:solidFill>
                      <a:prstDash val="solid"/>
                    </a:lnL>
                    <a:lnR w="38100">
                      <a:solidFill>
                        <a:srgbClr val="FFFFFF"/>
                      </a:solidFill>
                      <a:prstDash val="solid"/>
                    </a:lnR>
                    <a:solidFill>
                      <a:schemeClr val="accent2">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Coming soon</a:t>
                      </a:r>
                    </a:p>
                    <a:p>
                      <a:pPr algn="ctr">
                        <a:lnSpc>
                          <a:spcPct val="100000"/>
                        </a:lnSpc>
                      </a:pPr>
                      <a:endParaRPr sz="900" dirty="0">
                        <a:latin typeface="Times New Roman"/>
                        <a:cs typeface="Times New Roman"/>
                      </a:endParaRPr>
                    </a:p>
                  </a:txBody>
                  <a:tcPr marL="0" marR="0" marT="0" marB="0" anchor="ctr">
                    <a:lnL w="38100">
                      <a:solidFill>
                        <a:srgbClr val="FFFFFF"/>
                      </a:solidFill>
                      <a:prstDash val="solid"/>
                    </a:lnL>
                    <a:lnR w="38100">
                      <a:solidFill>
                        <a:srgbClr val="FFFFFF"/>
                      </a:solidFill>
                      <a:prstDash val="solid"/>
                    </a:ln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Coming soon</a:t>
                      </a:r>
                    </a:p>
                    <a:p>
                      <a:pPr algn="ctr">
                        <a:lnSpc>
                          <a:spcPct val="100000"/>
                        </a:lnSpc>
                      </a:pPr>
                      <a:endParaRPr sz="900" dirty="0">
                        <a:latin typeface="Times New Roman"/>
                        <a:cs typeface="Times New Roman"/>
                      </a:endParaRPr>
                    </a:p>
                  </a:txBody>
                  <a:tcPr marL="0" marR="0" marT="0" marB="0" anchor="ctr">
                    <a:lnL w="38100">
                      <a:solidFill>
                        <a:srgbClr val="FFFFFF"/>
                      </a:solidFill>
                      <a:prstDash val="solid"/>
                    </a:lnL>
                    <a:solidFill>
                      <a:schemeClr val="accent6"/>
                    </a:solidFill>
                  </a:tcPr>
                </a:tc>
                <a:extLst>
                  <a:ext uri="{0D108BD9-81ED-4DB2-BD59-A6C34878D82A}">
                    <a16:rowId xmlns:a16="http://schemas.microsoft.com/office/drawing/2014/main" val="10002"/>
                  </a:ext>
                </a:extLst>
              </a:tr>
            </a:tbl>
          </a:graphicData>
        </a:graphic>
      </p:graphicFrame>
      <p:grpSp>
        <p:nvGrpSpPr>
          <p:cNvPr id="9" name="Group 8">
            <a:extLst>
              <a:ext uri="{FF2B5EF4-FFF2-40B4-BE49-F238E27FC236}">
                <a16:creationId xmlns:a16="http://schemas.microsoft.com/office/drawing/2014/main" id="{63A73CEB-1E33-4A8C-7C81-083F51C02E39}"/>
              </a:ext>
            </a:extLst>
          </p:cNvPr>
          <p:cNvGrpSpPr/>
          <p:nvPr/>
        </p:nvGrpSpPr>
        <p:grpSpPr>
          <a:xfrm>
            <a:off x="7846291" y="1317625"/>
            <a:ext cx="3610319" cy="4854575"/>
            <a:chOff x="7846291" y="1241424"/>
            <a:chExt cx="3675982" cy="4942869"/>
          </a:xfrm>
        </p:grpSpPr>
        <p:sp>
          <p:nvSpPr>
            <p:cNvPr id="3" name="Can 2">
              <a:extLst>
                <a:ext uri="{FF2B5EF4-FFF2-40B4-BE49-F238E27FC236}">
                  <a16:creationId xmlns:a16="http://schemas.microsoft.com/office/drawing/2014/main" id="{AB0CBD80-A0A5-0D63-822F-2537827B75D6}"/>
                </a:ext>
              </a:extLst>
            </p:cNvPr>
            <p:cNvSpPr/>
            <p:nvPr/>
          </p:nvSpPr>
          <p:spPr>
            <a:xfrm rot="10800000">
              <a:off x="9585148" y="5395905"/>
              <a:ext cx="248743" cy="781513"/>
            </a:xfrm>
            <a:prstGeom prst="ca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r>
                <a:rPr lang="en-US" sz="700" b="1">
                  <a:solidFill>
                    <a:schemeClr val="bg1"/>
                  </a:solidFill>
                  <a:latin typeface="+mj-lt"/>
                </a:rPr>
                <a:t>VLAN 30</a:t>
              </a:r>
            </a:p>
          </p:txBody>
        </p:sp>
        <p:sp>
          <p:nvSpPr>
            <p:cNvPr id="4" name="Can 3">
              <a:extLst>
                <a:ext uri="{FF2B5EF4-FFF2-40B4-BE49-F238E27FC236}">
                  <a16:creationId xmlns:a16="http://schemas.microsoft.com/office/drawing/2014/main" id="{9E396036-E0AB-9847-8239-CA25E6B0D02E}"/>
                </a:ext>
              </a:extLst>
            </p:cNvPr>
            <p:cNvSpPr/>
            <p:nvPr/>
          </p:nvSpPr>
          <p:spPr>
            <a:xfrm rot="10800000">
              <a:off x="10362835" y="5395905"/>
              <a:ext cx="248743" cy="781513"/>
            </a:xfrm>
            <a:prstGeom prst="ca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r>
                <a:rPr lang="en-US" sz="700" b="1">
                  <a:solidFill>
                    <a:schemeClr val="bg1"/>
                  </a:solidFill>
                  <a:latin typeface="+mj-lt"/>
                </a:rPr>
                <a:t>VLAN 20</a:t>
              </a:r>
            </a:p>
          </p:txBody>
        </p:sp>
        <p:sp>
          <p:nvSpPr>
            <p:cNvPr id="6" name="Can 5">
              <a:extLst>
                <a:ext uri="{FF2B5EF4-FFF2-40B4-BE49-F238E27FC236}">
                  <a16:creationId xmlns:a16="http://schemas.microsoft.com/office/drawing/2014/main" id="{20598ED9-2499-EF38-51A2-F626EEC91DBD}"/>
                </a:ext>
              </a:extLst>
            </p:cNvPr>
            <p:cNvSpPr/>
            <p:nvPr/>
          </p:nvSpPr>
          <p:spPr>
            <a:xfrm rot="10800000">
              <a:off x="8631418" y="5402780"/>
              <a:ext cx="248743" cy="781513"/>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r>
                <a:rPr lang="en-US" sz="700" b="1">
                  <a:solidFill>
                    <a:schemeClr val="bg1"/>
                  </a:solidFill>
                  <a:latin typeface="+mj-lt"/>
                </a:rPr>
                <a:t>VLAN 10</a:t>
              </a:r>
            </a:p>
          </p:txBody>
        </p:sp>
        <p:sp>
          <p:nvSpPr>
            <p:cNvPr id="37" name="Can 36">
              <a:extLst>
                <a:ext uri="{FF2B5EF4-FFF2-40B4-BE49-F238E27FC236}">
                  <a16:creationId xmlns:a16="http://schemas.microsoft.com/office/drawing/2014/main" id="{5535253D-A4EA-0FA8-59D2-2419E6AC50D8}"/>
                </a:ext>
              </a:extLst>
            </p:cNvPr>
            <p:cNvSpPr/>
            <p:nvPr/>
          </p:nvSpPr>
          <p:spPr>
            <a:xfrm rot="10800000">
              <a:off x="8952788" y="5402780"/>
              <a:ext cx="248743" cy="781513"/>
            </a:xfrm>
            <a:prstGeom prst="ca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r>
                <a:rPr lang="en-US" sz="700" b="1">
                  <a:solidFill>
                    <a:schemeClr val="bg1"/>
                  </a:solidFill>
                  <a:latin typeface="+mj-lt"/>
                </a:rPr>
                <a:t>VLAN 11</a:t>
              </a:r>
            </a:p>
          </p:txBody>
        </p:sp>
        <p:sp>
          <p:nvSpPr>
            <p:cNvPr id="39" name="Rounded Rectangle 8">
              <a:extLst>
                <a:ext uri="{FF2B5EF4-FFF2-40B4-BE49-F238E27FC236}">
                  <a16:creationId xmlns:a16="http://schemas.microsoft.com/office/drawing/2014/main" id="{FC1337E9-AE44-63A0-E717-8EC6D0013049}"/>
                </a:ext>
              </a:extLst>
            </p:cNvPr>
            <p:cNvSpPr/>
            <p:nvPr/>
          </p:nvSpPr>
          <p:spPr>
            <a:xfrm>
              <a:off x="9123192" y="3429001"/>
              <a:ext cx="366313" cy="6842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a:ea typeface="+mn-ea"/>
                <a:cs typeface="+mn-cs"/>
              </a:endParaRPr>
            </a:p>
          </p:txBody>
        </p:sp>
        <p:sp>
          <p:nvSpPr>
            <p:cNvPr id="40" name="Rounded Rectangle 9">
              <a:extLst>
                <a:ext uri="{FF2B5EF4-FFF2-40B4-BE49-F238E27FC236}">
                  <a16:creationId xmlns:a16="http://schemas.microsoft.com/office/drawing/2014/main" id="{6AC882C3-0650-EA6B-4EBA-3D36132D66AE}"/>
                </a:ext>
              </a:extLst>
            </p:cNvPr>
            <p:cNvSpPr/>
            <p:nvPr/>
          </p:nvSpPr>
          <p:spPr>
            <a:xfrm>
              <a:off x="9513471" y="3429001"/>
              <a:ext cx="366313" cy="6842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a:ea typeface="+mn-ea"/>
                <a:cs typeface="+mn-cs"/>
              </a:endParaRPr>
            </a:p>
          </p:txBody>
        </p:sp>
        <p:sp>
          <p:nvSpPr>
            <p:cNvPr id="41" name="Rounded Rectangle 10">
              <a:extLst>
                <a:ext uri="{FF2B5EF4-FFF2-40B4-BE49-F238E27FC236}">
                  <a16:creationId xmlns:a16="http://schemas.microsoft.com/office/drawing/2014/main" id="{67A8648C-4D47-9EBE-5EFA-F97A996C4814}"/>
                </a:ext>
              </a:extLst>
            </p:cNvPr>
            <p:cNvSpPr/>
            <p:nvPr/>
          </p:nvSpPr>
          <p:spPr>
            <a:xfrm>
              <a:off x="9909958" y="3429001"/>
              <a:ext cx="366313" cy="68421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a:ea typeface="+mn-ea"/>
                <a:cs typeface="+mn-cs"/>
              </a:endParaRPr>
            </a:p>
          </p:txBody>
        </p:sp>
        <p:sp>
          <p:nvSpPr>
            <p:cNvPr id="42" name="Rounded Rectangle 10">
              <a:extLst>
                <a:ext uri="{FF2B5EF4-FFF2-40B4-BE49-F238E27FC236}">
                  <a16:creationId xmlns:a16="http://schemas.microsoft.com/office/drawing/2014/main" id="{55A3E5C4-326F-F38C-D672-8C1941BE387B}"/>
                </a:ext>
              </a:extLst>
            </p:cNvPr>
            <p:cNvSpPr/>
            <p:nvPr/>
          </p:nvSpPr>
          <p:spPr>
            <a:xfrm>
              <a:off x="7849464" y="1241424"/>
              <a:ext cx="3672809" cy="78263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a:ea typeface="+mn-ea"/>
                <a:cs typeface="+mn-cs"/>
              </a:endParaRPr>
            </a:p>
          </p:txBody>
        </p:sp>
        <p:sp>
          <p:nvSpPr>
            <p:cNvPr id="43" name="Parallelogram 22">
              <a:extLst>
                <a:ext uri="{FF2B5EF4-FFF2-40B4-BE49-F238E27FC236}">
                  <a16:creationId xmlns:a16="http://schemas.microsoft.com/office/drawing/2014/main" id="{013A985D-3A9D-0131-380B-8A6079BB727F}"/>
                </a:ext>
              </a:extLst>
            </p:cNvPr>
            <p:cNvSpPr/>
            <p:nvPr/>
          </p:nvSpPr>
          <p:spPr>
            <a:xfrm>
              <a:off x="8554844" y="4113214"/>
              <a:ext cx="930553" cy="684212"/>
            </a:xfrm>
            <a:custGeom>
              <a:avLst/>
              <a:gdLst>
                <a:gd name="connsiteX0" fmla="*/ 0 w 1085235"/>
                <a:gd name="connsiteY0" fmla="*/ 465467 h 465467"/>
                <a:gd name="connsiteX1" fmla="*/ 228423 w 1085235"/>
                <a:gd name="connsiteY1" fmla="*/ 0 h 465467"/>
                <a:gd name="connsiteX2" fmla="*/ 1085235 w 1085235"/>
                <a:gd name="connsiteY2" fmla="*/ 0 h 465467"/>
                <a:gd name="connsiteX3" fmla="*/ 856812 w 1085235"/>
                <a:gd name="connsiteY3" fmla="*/ 465467 h 465467"/>
                <a:gd name="connsiteX4" fmla="*/ 0 w 1085235"/>
                <a:gd name="connsiteY4" fmla="*/ 465467 h 465467"/>
                <a:gd name="connsiteX0" fmla="*/ 0 w 1085235"/>
                <a:gd name="connsiteY0" fmla="*/ 465467 h 465467"/>
                <a:gd name="connsiteX1" fmla="*/ 228423 w 1085235"/>
                <a:gd name="connsiteY1" fmla="*/ 0 h 465467"/>
                <a:gd name="connsiteX2" fmla="*/ 1085235 w 1085235"/>
                <a:gd name="connsiteY2" fmla="*/ 0 h 465467"/>
                <a:gd name="connsiteX3" fmla="*/ 717112 w 1085235"/>
                <a:gd name="connsiteY3" fmla="*/ 465467 h 465467"/>
                <a:gd name="connsiteX4" fmla="*/ 0 w 1085235"/>
                <a:gd name="connsiteY4" fmla="*/ 465467 h 465467"/>
                <a:gd name="connsiteX0" fmla="*/ 0 w 1085235"/>
                <a:gd name="connsiteY0" fmla="*/ 465467 h 465467"/>
                <a:gd name="connsiteX1" fmla="*/ 714198 w 1085235"/>
                <a:gd name="connsiteY1" fmla="*/ 0 h 465467"/>
                <a:gd name="connsiteX2" fmla="*/ 1085235 w 1085235"/>
                <a:gd name="connsiteY2" fmla="*/ 0 h 465467"/>
                <a:gd name="connsiteX3" fmla="*/ 717112 w 1085235"/>
                <a:gd name="connsiteY3" fmla="*/ 465467 h 465467"/>
                <a:gd name="connsiteX4" fmla="*/ 0 w 1085235"/>
                <a:gd name="connsiteY4" fmla="*/ 465467 h 465467"/>
                <a:gd name="connsiteX0" fmla="*/ 0 w 1085235"/>
                <a:gd name="connsiteY0" fmla="*/ 465467 h 465467"/>
                <a:gd name="connsiteX1" fmla="*/ 520660 w 1085235"/>
                <a:gd name="connsiteY1" fmla="*/ 3175 h 465467"/>
                <a:gd name="connsiteX2" fmla="*/ 1085235 w 1085235"/>
                <a:gd name="connsiteY2" fmla="*/ 0 h 465467"/>
                <a:gd name="connsiteX3" fmla="*/ 717112 w 1085235"/>
                <a:gd name="connsiteY3" fmla="*/ 465467 h 465467"/>
                <a:gd name="connsiteX4" fmla="*/ 0 w 1085235"/>
                <a:gd name="connsiteY4" fmla="*/ 465467 h 465467"/>
                <a:gd name="connsiteX0" fmla="*/ 0 w 1085235"/>
                <a:gd name="connsiteY0" fmla="*/ 465467 h 465467"/>
                <a:gd name="connsiteX1" fmla="*/ 525380 w 1085235"/>
                <a:gd name="connsiteY1" fmla="*/ 3175 h 465467"/>
                <a:gd name="connsiteX2" fmla="*/ 1085235 w 1085235"/>
                <a:gd name="connsiteY2" fmla="*/ 0 h 465467"/>
                <a:gd name="connsiteX3" fmla="*/ 717112 w 1085235"/>
                <a:gd name="connsiteY3" fmla="*/ 465467 h 465467"/>
                <a:gd name="connsiteX4" fmla="*/ 0 w 1085235"/>
                <a:gd name="connsiteY4" fmla="*/ 465467 h 465467"/>
                <a:gd name="connsiteX0" fmla="*/ 0 w 1085235"/>
                <a:gd name="connsiteY0" fmla="*/ 465467 h 465467"/>
                <a:gd name="connsiteX1" fmla="*/ 525380 w 1085235"/>
                <a:gd name="connsiteY1" fmla="*/ 3175 h 465467"/>
                <a:gd name="connsiteX2" fmla="*/ 1085235 w 1085235"/>
                <a:gd name="connsiteY2" fmla="*/ 0 h 465467"/>
                <a:gd name="connsiteX3" fmla="*/ 1056985 w 1085235"/>
                <a:gd name="connsiteY3" fmla="*/ 465467 h 465467"/>
                <a:gd name="connsiteX4" fmla="*/ 0 w 1085235"/>
                <a:gd name="connsiteY4" fmla="*/ 465467 h 465467"/>
                <a:gd name="connsiteX0" fmla="*/ 0 w 1085235"/>
                <a:gd name="connsiteY0" fmla="*/ 465467 h 465467"/>
                <a:gd name="connsiteX1" fmla="*/ 520635 w 1085235"/>
                <a:gd name="connsiteY1" fmla="*/ 0 h 465467"/>
                <a:gd name="connsiteX2" fmla="*/ 1085235 w 1085235"/>
                <a:gd name="connsiteY2" fmla="*/ 0 h 465467"/>
                <a:gd name="connsiteX3" fmla="*/ 1056985 w 1085235"/>
                <a:gd name="connsiteY3" fmla="*/ 465467 h 465467"/>
                <a:gd name="connsiteX4" fmla="*/ 0 w 1085235"/>
                <a:gd name="connsiteY4" fmla="*/ 465467 h 465467"/>
                <a:gd name="connsiteX0" fmla="*/ 0 w 1085235"/>
                <a:gd name="connsiteY0" fmla="*/ 465467 h 465467"/>
                <a:gd name="connsiteX1" fmla="*/ 520635 w 1085235"/>
                <a:gd name="connsiteY1" fmla="*/ 0 h 465467"/>
                <a:gd name="connsiteX2" fmla="*/ 1085235 w 1085235"/>
                <a:gd name="connsiteY2" fmla="*/ 0 h 465467"/>
                <a:gd name="connsiteX3" fmla="*/ 1061729 w 1085235"/>
                <a:gd name="connsiteY3" fmla="*/ 465467 h 465467"/>
                <a:gd name="connsiteX4" fmla="*/ 0 w 1085235"/>
                <a:gd name="connsiteY4" fmla="*/ 465467 h 465467"/>
                <a:gd name="connsiteX0" fmla="*/ 0 w 1085235"/>
                <a:gd name="connsiteY0" fmla="*/ 465467 h 465467"/>
                <a:gd name="connsiteX1" fmla="*/ 660784 w 1085235"/>
                <a:gd name="connsiteY1" fmla="*/ 0 h 465467"/>
                <a:gd name="connsiteX2" fmla="*/ 1085235 w 1085235"/>
                <a:gd name="connsiteY2" fmla="*/ 0 h 465467"/>
                <a:gd name="connsiteX3" fmla="*/ 1061729 w 1085235"/>
                <a:gd name="connsiteY3" fmla="*/ 465467 h 465467"/>
                <a:gd name="connsiteX4" fmla="*/ 0 w 1085235"/>
                <a:gd name="connsiteY4" fmla="*/ 465467 h 465467"/>
                <a:gd name="connsiteX0" fmla="*/ 0 w 1085235"/>
                <a:gd name="connsiteY0" fmla="*/ 465467 h 471817"/>
                <a:gd name="connsiteX1" fmla="*/ 660784 w 1085235"/>
                <a:gd name="connsiteY1" fmla="*/ 0 h 471817"/>
                <a:gd name="connsiteX2" fmla="*/ 1085235 w 1085235"/>
                <a:gd name="connsiteY2" fmla="*/ 0 h 471817"/>
                <a:gd name="connsiteX3" fmla="*/ 844724 w 1085235"/>
                <a:gd name="connsiteY3" fmla="*/ 471817 h 471817"/>
                <a:gd name="connsiteX4" fmla="*/ 0 w 1085235"/>
                <a:gd name="connsiteY4" fmla="*/ 465467 h 471817"/>
                <a:gd name="connsiteX0" fmla="*/ 0 w 1085235"/>
                <a:gd name="connsiteY0" fmla="*/ 465467 h 465467"/>
                <a:gd name="connsiteX1" fmla="*/ 660784 w 1085235"/>
                <a:gd name="connsiteY1" fmla="*/ 0 h 465467"/>
                <a:gd name="connsiteX2" fmla="*/ 1085235 w 1085235"/>
                <a:gd name="connsiteY2" fmla="*/ 0 h 465467"/>
                <a:gd name="connsiteX3" fmla="*/ 849245 w 1085235"/>
                <a:gd name="connsiteY3" fmla="*/ 465467 h 465467"/>
                <a:gd name="connsiteX4" fmla="*/ 0 w 1085235"/>
                <a:gd name="connsiteY4" fmla="*/ 465467 h 465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235" h="465467">
                  <a:moveTo>
                    <a:pt x="0" y="465467"/>
                  </a:moveTo>
                  <a:lnTo>
                    <a:pt x="660784" y="0"/>
                  </a:lnTo>
                  <a:lnTo>
                    <a:pt x="1085235" y="0"/>
                  </a:lnTo>
                  <a:lnTo>
                    <a:pt x="849245" y="465467"/>
                  </a:lnTo>
                  <a:lnTo>
                    <a:pt x="0" y="465467"/>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rgbClr val="FFFFFF"/>
                </a:solidFill>
                <a:latin typeface="Arial"/>
              </a:endParaRPr>
            </a:p>
          </p:txBody>
        </p:sp>
        <p:pic>
          <p:nvPicPr>
            <p:cNvPr id="45" name="Picture 2">
              <a:extLst>
                <a:ext uri="{FF2B5EF4-FFF2-40B4-BE49-F238E27FC236}">
                  <a16:creationId xmlns:a16="http://schemas.microsoft.com/office/drawing/2014/main" id="{E17C7301-CC97-F58B-56CE-6810A2249FCF}"/>
                </a:ext>
              </a:extLst>
            </p:cNvPr>
            <p:cNvPicPr>
              <a:picLocks noChangeAspect="1" noChangeArrowheads="1"/>
            </p:cNvPicPr>
            <p:nvPr/>
          </p:nvPicPr>
          <p:blipFill>
            <a:blip r:embed="rId3"/>
            <a:srcRect/>
            <a:stretch/>
          </p:blipFill>
          <p:spPr bwMode="auto">
            <a:xfrm>
              <a:off x="8966250" y="1317625"/>
              <a:ext cx="583283" cy="46806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3F3EF8DA-BE67-9763-E61F-50B1B5F97551}"/>
                </a:ext>
              </a:extLst>
            </p:cNvPr>
            <p:cNvPicPr>
              <a:picLocks noChangeAspect="1"/>
            </p:cNvPicPr>
            <p:nvPr/>
          </p:nvPicPr>
          <p:blipFill>
            <a:blip r:embed="rId4"/>
            <a:srcRect/>
            <a:stretch/>
          </p:blipFill>
          <p:spPr>
            <a:xfrm>
              <a:off x="10009133" y="1317626"/>
              <a:ext cx="260837" cy="470955"/>
            </a:xfrm>
            <a:prstGeom prst="rect">
              <a:avLst/>
            </a:prstGeom>
          </p:spPr>
        </p:pic>
        <p:sp>
          <p:nvSpPr>
            <p:cNvPr id="47" name="Rounded Rectangle 10">
              <a:extLst>
                <a:ext uri="{FF2B5EF4-FFF2-40B4-BE49-F238E27FC236}">
                  <a16:creationId xmlns:a16="http://schemas.microsoft.com/office/drawing/2014/main" id="{80245151-2AAB-C65C-235F-F4D3C9C21DCD}"/>
                </a:ext>
              </a:extLst>
            </p:cNvPr>
            <p:cNvSpPr/>
            <p:nvPr/>
          </p:nvSpPr>
          <p:spPr>
            <a:xfrm flipV="1">
              <a:off x="9122400" y="2463795"/>
              <a:ext cx="1141200" cy="24447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a:ea typeface="+mn-ea"/>
                <a:cs typeface="+mn-cs"/>
              </a:endParaRPr>
            </a:p>
          </p:txBody>
        </p:sp>
        <p:sp>
          <p:nvSpPr>
            <p:cNvPr id="48" name="Rounded Rectangle 47">
              <a:extLst>
                <a:ext uri="{FF2B5EF4-FFF2-40B4-BE49-F238E27FC236}">
                  <a16:creationId xmlns:a16="http://schemas.microsoft.com/office/drawing/2014/main" id="{9D438B99-EA2B-7279-94A1-7C716B97792E}"/>
                </a:ext>
              </a:extLst>
            </p:cNvPr>
            <p:cNvSpPr/>
            <p:nvPr/>
          </p:nvSpPr>
          <p:spPr>
            <a:xfrm>
              <a:off x="8141956" y="2708275"/>
              <a:ext cx="3114300" cy="720000"/>
            </a:xfrm>
            <a:prstGeom prst="roundRect">
              <a:avLst>
                <a:gd name="adj" fmla="val 11552"/>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2">
                      <a:lumMod val="50000"/>
                    </a:schemeClr>
                  </a:solidFill>
                  <a:effectLst/>
                  <a:uLnTx/>
                  <a:uFillTx/>
                  <a:latin typeface="Arial"/>
                  <a:ea typeface="+mn-ea"/>
                  <a:cs typeface="+mn-cs"/>
                </a:rPr>
                <a:t>Fleet Edge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2">
                      <a:lumMod val="50000"/>
                    </a:schemeClr>
                  </a:solidFill>
                  <a:effectLst/>
                  <a:uLnTx/>
                  <a:uFillTx/>
                  <a:latin typeface="Arial"/>
                  <a:ea typeface="+mn-ea"/>
                  <a:cs typeface="+mn-cs"/>
                </a:rPr>
                <a:t>SD-WAN powered</a:t>
              </a:r>
            </a:p>
          </p:txBody>
        </p:sp>
        <p:sp>
          <p:nvSpPr>
            <p:cNvPr id="49" name="Rounded Rectangle 7">
              <a:extLst>
                <a:ext uri="{FF2B5EF4-FFF2-40B4-BE49-F238E27FC236}">
                  <a16:creationId xmlns:a16="http://schemas.microsoft.com/office/drawing/2014/main" id="{25D01F4A-8D51-72F8-01A0-460B3FEC8FD9}"/>
                </a:ext>
              </a:extLst>
            </p:cNvPr>
            <p:cNvSpPr/>
            <p:nvPr/>
          </p:nvSpPr>
          <p:spPr>
            <a:xfrm>
              <a:off x="7846291" y="1843200"/>
              <a:ext cx="917999"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a:solidFill>
                    <a:schemeClr val="bg2">
                      <a:lumMod val="50000"/>
                    </a:schemeClr>
                  </a:solidFill>
                  <a:latin typeface="Arial"/>
                </a:rPr>
                <a:t>KA-BAND</a:t>
              </a:r>
              <a:endParaRPr kumimoji="0" lang="en-US" sz="900" b="1"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50" name="Rounded Rectangle 8">
              <a:extLst>
                <a:ext uri="{FF2B5EF4-FFF2-40B4-BE49-F238E27FC236}">
                  <a16:creationId xmlns:a16="http://schemas.microsoft.com/office/drawing/2014/main" id="{BFE26A9C-DEC9-940D-5FD8-9AC2663FF11F}"/>
                </a:ext>
              </a:extLst>
            </p:cNvPr>
            <p:cNvSpPr/>
            <p:nvPr/>
          </p:nvSpPr>
          <p:spPr>
            <a:xfrm>
              <a:off x="8766000" y="1843200"/>
              <a:ext cx="917999"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bg2">
                      <a:lumMod val="50000"/>
                    </a:schemeClr>
                  </a:solidFill>
                  <a:effectLst/>
                  <a:uLnTx/>
                  <a:uFillTx/>
                  <a:latin typeface="Arial"/>
                  <a:ea typeface="+mn-ea"/>
                  <a:cs typeface="+mn-cs"/>
                </a:rPr>
                <a:t>LEO</a:t>
              </a:r>
            </a:p>
          </p:txBody>
        </p:sp>
        <p:sp>
          <p:nvSpPr>
            <p:cNvPr id="51" name="Rounded Rectangle 9">
              <a:extLst>
                <a:ext uri="{FF2B5EF4-FFF2-40B4-BE49-F238E27FC236}">
                  <a16:creationId xmlns:a16="http://schemas.microsoft.com/office/drawing/2014/main" id="{DBB284C7-5B3B-2B1D-F65B-13DF52374A5E}"/>
                </a:ext>
              </a:extLst>
            </p:cNvPr>
            <p:cNvSpPr/>
            <p:nvPr/>
          </p:nvSpPr>
          <p:spPr>
            <a:xfrm>
              <a:off x="9684000" y="1843200"/>
              <a:ext cx="917999"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bg2">
                      <a:lumMod val="50000"/>
                    </a:schemeClr>
                  </a:solidFill>
                  <a:effectLst/>
                  <a:uLnTx/>
                  <a:uFillTx/>
                  <a:latin typeface="Arial"/>
                  <a:ea typeface="+mn-ea"/>
                  <a:cs typeface="+mn-cs"/>
                </a:rPr>
                <a:t>LTE</a:t>
              </a:r>
            </a:p>
          </p:txBody>
        </p:sp>
        <p:sp>
          <p:nvSpPr>
            <p:cNvPr id="52" name="Trapezium 51">
              <a:extLst>
                <a:ext uri="{FF2B5EF4-FFF2-40B4-BE49-F238E27FC236}">
                  <a16:creationId xmlns:a16="http://schemas.microsoft.com/office/drawing/2014/main" id="{520544F3-600A-133A-A82C-0077BD2A3E1C}"/>
                </a:ext>
              </a:extLst>
            </p:cNvPr>
            <p:cNvSpPr/>
            <p:nvPr/>
          </p:nvSpPr>
          <p:spPr>
            <a:xfrm flipV="1">
              <a:off x="7846828" y="2024062"/>
              <a:ext cx="3671999" cy="440531"/>
            </a:xfrm>
            <a:prstGeom prst="trapezoid">
              <a:avLst>
                <a:gd name="adj" fmla="val 288665"/>
              </a:avLst>
            </a:prstGeom>
            <a:solidFill>
              <a:schemeClr val="bg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53" name="Rounded Rectangle 52">
              <a:extLst>
                <a:ext uri="{FF2B5EF4-FFF2-40B4-BE49-F238E27FC236}">
                  <a16:creationId xmlns:a16="http://schemas.microsoft.com/office/drawing/2014/main" id="{3937BE56-82D6-7D73-A3DD-52E61F305823}"/>
                </a:ext>
              </a:extLst>
            </p:cNvPr>
            <p:cNvSpPr/>
            <p:nvPr/>
          </p:nvSpPr>
          <p:spPr>
            <a:xfrm>
              <a:off x="8143200" y="3584938"/>
              <a:ext cx="3114300" cy="360000"/>
            </a:xfrm>
            <a:prstGeom prst="roundRect">
              <a:avLst>
                <a:gd name="adj" fmla="val 11552"/>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2">
                      <a:lumMod val="50000"/>
                    </a:schemeClr>
                  </a:solidFill>
                  <a:effectLst/>
                  <a:uLnTx/>
                  <a:uFillTx/>
                  <a:latin typeface="Arial"/>
                  <a:ea typeface="+mn-ea"/>
                  <a:cs typeface="+mn-cs"/>
                </a:rPr>
                <a:t>Managed Connectivity </a:t>
              </a:r>
            </a:p>
          </p:txBody>
        </p:sp>
        <p:sp>
          <p:nvSpPr>
            <p:cNvPr id="54" name="Rounded Rectangle 10">
              <a:extLst>
                <a:ext uri="{FF2B5EF4-FFF2-40B4-BE49-F238E27FC236}">
                  <a16:creationId xmlns:a16="http://schemas.microsoft.com/office/drawing/2014/main" id="{C689ECA5-FC2D-1027-AB9E-00964D45E3CB}"/>
                </a:ext>
              </a:extLst>
            </p:cNvPr>
            <p:cNvSpPr/>
            <p:nvPr/>
          </p:nvSpPr>
          <p:spPr>
            <a:xfrm>
              <a:off x="10602000" y="1241538"/>
              <a:ext cx="917999" cy="7812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a:ea typeface="+mn-ea"/>
                <a:cs typeface="+mn-cs"/>
              </a:endParaRPr>
            </a:p>
          </p:txBody>
        </p:sp>
        <p:pic>
          <p:nvPicPr>
            <p:cNvPr id="55" name="Picture 54">
              <a:extLst>
                <a:ext uri="{FF2B5EF4-FFF2-40B4-BE49-F238E27FC236}">
                  <a16:creationId xmlns:a16="http://schemas.microsoft.com/office/drawing/2014/main" id="{3E4AE6DE-6038-2F91-A69D-CA4EF3CE5DED}"/>
                </a:ext>
              </a:extLst>
            </p:cNvPr>
            <p:cNvPicPr>
              <a:picLocks noChangeAspect="1"/>
            </p:cNvPicPr>
            <p:nvPr/>
          </p:nvPicPr>
          <p:blipFill>
            <a:blip r:embed="rId5"/>
            <a:srcRect/>
            <a:stretch/>
          </p:blipFill>
          <p:spPr>
            <a:xfrm>
              <a:off x="10862595" y="1317976"/>
              <a:ext cx="402305" cy="466309"/>
            </a:xfrm>
            <a:prstGeom prst="rect">
              <a:avLst/>
            </a:prstGeom>
          </p:spPr>
        </p:pic>
        <p:sp>
          <p:nvSpPr>
            <p:cNvPr id="56" name="Rounded Rectangle 10">
              <a:extLst>
                <a:ext uri="{FF2B5EF4-FFF2-40B4-BE49-F238E27FC236}">
                  <a16:creationId xmlns:a16="http://schemas.microsoft.com/office/drawing/2014/main" id="{98C8F621-925B-8A2D-91BF-A9C0D7E818C0}"/>
                </a:ext>
              </a:extLst>
            </p:cNvPr>
            <p:cNvSpPr/>
            <p:nvPr/>
          </p:nvSpPr>
          <p:spPr>
            <a:xfrm>
              <a:off x="10602000" y="1843200"/>
              <a:ext cx="917999"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a:solidFill>
                    <a:schemeClr val="bg1"/>
                  </a:solidFill>
                  <a:latin typeface="Arial"/>
                </a:rPr>
                <a:t>L-BAND</a:t>
              </a:r>
              <a:endParaRPr kumimoji="0" lang="en-US" sz="900" b="1" i="0" u="none" strike="noStrike" kern="1200" cap="none" spc="0" normalizeH="0" baseline="0" noProof="0">
                <a:ln>
                  <a:noFill/>
                </a:ln>
                <a:solidFill>
                  <a:schemeClr val="bg1"/>
                </a:solidFill>
                <a:effectLst/>
                <a:uLnTx/>
                <a:uFillTx/>
                <a:latin typeface="Arial"/>
                <a:ea typeface="+mn-ea"/>
                <a:cs typeface="+mn-cs"/>
              </a:endParaRPr>
            </a:p>
          </p:txBody>
        </p:sp>
        <p:sp>
          <p:nvSpPr>
            <p:cNvPr id="58" name="Rounded Rectangle 8">
              <a:extLst>
                <a:ext uri="{FF2B5EF4-FFF2-40B4-BE49-F238E27FC236}">
                  <a16:creationId xmlns:a16="http://schemas.microsoft.com/office/drawing/2014/main" id="{AD5F1CBA-7117-625D-66F9-DAAAA0A157F3}"/>
                </a:ext>
              </a:extLst>
            </p:cNvPr>
            <p:cNvSpPr/>
            <p:nvPr/>
          </p:nvSpPr>
          <p:spPr>
            <a:xfrm>
              <a:off x="8545419" y="4797425"/>
              <a:ext cx="741600" cy="647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900" b="1">
                  <a:solidFill>
                    <a:srgbClr val="FFFFFF"/>
                  </a:solidFill>
                  <a:latin typeface="Arial"/>
                </a:rPr>
                <a:t>Corporate</a:t>
              </a:r>
            </a:p>
            <a:p>
              <a:pPr algn="ctr" defTabSz="685800"/>
              <a:r>
                <a:rPr lang="en-US" sz="900" b="1">
                  <a:solidFill>
                    <a:srgbClr val="FFFFFF"/>
                  </a:solidFill>
                  <a:latin typeface="Arial"/>
                </a:rPr>
                <a:t>network</a:t>
              </a:r>
            </a:p>
          </p:txBody>
        </p:sp>
        <p:sp>
          <p:nvSpPr>
            <p:cNvPr id="59" name="Rounded Rectangle 9">
              <a:extLst>
                <a:ext uri="{FF2B5EF4-FFF2-40B4-BE49-F238E27FC236}">
                  <a16:creationId xmlns:a16="http://schemas.microsoft.com/office/drawing/2014/main" id="{6282B64C-9557-3728-F069-8BBD3048109A}"/>
                </a:ext>
              </a:extLst>
            </p:cNvPr>
            <p:cNvSpPr/>
            <p:nvPr/>
          </p:nvSpPr>
          <p:spPr>
            <a:xfrm>
              <a:off x="9330451" y="4797425"/>
              <a:ext cx="741600" cy="653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900" b="1">
                  <a:solidFill>
                    <a:srgbClr val="FFFFFF"/>
                  </a:solidFill>
                  <a:latin typeface="Arial"/>
                </a:rPr>
                <a:t>OT network</a:t>
              </a:r>
            </a:p>
          </p:txBody>
        </p:sp>
        <p:sp>
          <p:nvSpPr>
            <p:cNvPr id="60" name="Rounded Rectangle 10">
              <a:extLst>
                <a:ext uri="{FF2B5EF4-FFF2-40B4-BE49-F238E27FC236}">
                  <a16:creationId xmlns:a16="http://schemas.microsoft.com/office/drawing/2014/main" id="{2E661BAA-F483-9036-F02C-8B7F7E3BE8AD}"/>
                </a:ext>
              </a:extLst>
            </p:cNvPr>
            <p:cNvSpPr/>
            <p:nvPr/>
          </p:nvSpPr>
          <p:spPr>
            <a:xfrm>
              <a:off x="10115482" y="4797425"/>
              <a:ext cx="741600" cy="6538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900" b="1">
                  <a:solidFill>
                    <a:srgbClr val="FFFFFF"/>
                  </a:solidFill>
                  <a:latin typeface="Arial"/>
                </a:rPr>
                <a:t>Crew network</a:t>
              </a:r>
            </a:p>
          </p:txBody>
        </p:sp>
        <p:sp>
          <p:nvSpPr>
            <p:cNvPr id="61" name="Trapezium 60">
              <a:extLst>
                <a:ext uri="{FF2B5EF4-FFF2-40B4-BE49-F238E27FC236}">
                  <a16:creationId xmlns:a16="http://schemas.microsoft.com/office/drawing/2014/main" id="{BA12C6F9-D8E8-E4B9-F3C6-39410B854FE6}"/>
                </a:ext>
              </a:extLst>
            </p:cNvPr>
            <p:cNvSpPr/>
            <p:nvPr/>
          </p:nvSpPr>
          <p:spPr>
            <a:xfrm>
              <a:off x="9336087" y="4113214"/>
              <a:ext cx="729411" cy="684212"/>
            </a:xfrm>
            <a:prstGeom prst="trapezoid">
              <a:avLst>
                <a:gd name="adj" fmla="val 26334"/>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rgbClr val="FFFFFF"/>
                </a:solidFill>
                <a:latin typeface="Arial"/>
              </a:endParaRPr>
            </a:p>
          </p:txBody>
        </p:sp>
        <p:sp>
          <p:nvSpPr>
            <p:cNvPr id="62" name="Parallelogram 22">
              <a:extLst>
                <a:ext uri="{FF2B5EF4-FFF2-40B4-BE49-F238E27FC236}">
                  <a16:creationId xmlns:a16="http://schemas.microsoft.com/office/drawing/2014/main" id="{24928F05-47DE-78C6-DB77-6819C74A911F}"/>
                </a:ext>
              </a:extLst>
            </p:cNvPr>
            <p:cNvSpPr/>
            <p:nvPr/>
          </p:nvSpPr>
          <p:spPr>
            <a:xfrm flipH="1">
              <a:off x="9912095" y="4113214"/>
              <a:ext cx="930553" cy="684212"/>
            </a:xfrm>
            <a:custGeom>
              <a:avLst/>
              <a:gdLst>
                <a:gd name="connsiteX0" fmla="*/ 0 w 1085235"/>
                <a:gd name="connsiteY0" fmla="*/ 465467 h 465467"/>
                <a:gd name="connsiteX1" fmla="*/ 228423 w 1085235"/>
                <a:gd name="connsiteY1" fmla="*/ 0 h 465467"/>
                <a:gd name="connsiteX2" fmla="*/ 1085235 w 1085235"/>
                <a:gd name="connsiteY2" fmla="*/ 0 h 465467"/>
                <a:gd name="connsiteX3" fmla="*/ 856812 w 1085235"/>
                <a:gd name="connsiteY3" fmla="*/ 465467 h 465467"/>
                <a:gd name="connsiteX4" fmla="*/ 0 w 1085235"/>
                <a:gd name="connsiteY4" fmla="*/ 465467 h 465467"/>
                <a:gd name="connsiteX0" fmla="*/ 0 w 1085235"/>
                <a:gd name="connsiteY0" fmla="*/ 465467 h 465467"/>
                <a:gd name="connsiteX1" fmla="*/ 228423 w 1085235"/>
                <a:gd name="connsiteY1" fmla="*/ 0 h 465467"/>
                <a:gd name="connsiteX2" fmla="*/ 1085235 w 1085235"/>
                <a:gd name="connsiteY2" fmla="*/ 0 h 465467"/>
                <a:gd name="connsiteX3" fmla="*/ 717112 w 1085235"/>
                <a:gd name="connsiteY3" fmla="*/ 465467 h 465467"/>
                <a:gd name="connsiteX4" fmla="*/ 0 w 1085235"/>
                <a:gd name="connsiteY4" fmla="*/ 465467 h 465467"/>
                <a:gd name="connsiteX0" fmla="*/ 0 w 1085235"/>
                <a:gd name="connsiteY0" fmla="*/ 465467 h 465467"/>
                <a:gd name="connsiteX1" fmla="*/ 714198 w 1085235"/>
                <a:gd name="connsiteY1" fmla="*/ 0 h 465467"/>
                <a:gd name="connsiteX2" fmla="*/ 1085235 w 1085235"/>
                <a:gd name="connsiteY2" fmla="*/ 0 h 465467"/>
                <a:gd name="connsiteX3" fmla="*/ 717112 w 1085235"/>
                <a:gd name="connsiteY3" fmla="*/ 465467 h 465467"/>
                <a:gd name="connsiteX4" fmla="*/ 0 w 1085235"/>
                <a:gd name="connsiteY4" fmla="*/ 465467 h 465467"/>
                <a:gd name="connsiteX0" fmla="*/ 0 w 1085235"/>
                <a:gd name="connsiteY0" fmla="*/ 465467 h 465467"/>
                <a:gd name="connsiteX1" fmla="*/ 520660 w 1085235"/>
                <a:gd name="connsiteY1" fmla="*/ 3175 h 465467"/>
                <a:gd name="connsiteX2" fmla="*/ 1085235 w 1085235"/>
                <a:gd name="connsiteY2" fmla="*/ 0 h 465467"/>
                <a:gd name="connsiteX3" fmla="*/ 717112 w 1085235"/>
                <a:gd name="connsiteY3" fmla="*/ 465467 h 465467"/>
                <a:gd name="connsiteX4" fmla="*/ 0 w 1085235"/>
                <a:gd name="connsiteY4" fmla="*/ 465467 h 465467"/>
                <a:gd name="connsiteX0" fmla="*/ 0 w 1085235"/>
                <a:gd name="connsiteY0" fmla="*/ 465467 h 465467"/>
                <a:gd name="connsiteX1" fmla="*/ 525380 w 1085235"/>
                <a:gd name="connsiteY1" fmla="*/ 3175 h 465467"/>
                <a:gd name="connsiteX2" fmla="*/ 1085235 w 1085235"/>
                <a:gd name="connsiteY2" fmla="*/ 0 h 465467"/>
                <a:gd name="connsiteX3" fmla="*/ 717112 w 1085235"/>
                <a:gd name="connsiteY3" fmla="*/ 465467 h 465467"/>
                <a:gd name="connsiteX4" fmla="*/ 0 w 1085235"/>
                <a:gd name="connsiteY4" fmla="*/ 465467 h 465467"/>
                <a:gd name="connsiteX0" fmla="*/ 0 w 1085235"/>
                <a:gd name="connsiteY0" fmla="*/ 465467 h 465467"/>
                <a:gd name="connsiteX1" fmla="*/ 525380 w 1085235"/>
                <a:gd name="connsiteY1" fmla="*/ 3175 h 465467"/>
                <a:gd name="connsiteX2" fmla="*/ 1085235 w 1085235"/>
                <a:gd name="connsiteY2" fmla="*/ 0 h 465467"/>
                <a:gd name="connsiteX3" fmla="*/ 1056985 w 1085235"/>
                <a:gd name="connsiteY3" fmla="*/ 465467 h 465467"/>
                <a:gd name="connsiteX4" fmla="*/ 0 w 1085235"/>
                <a:gd name="connsiteY4" fmla="*/ 465467 h 465467"/>
                <a:gd name="connsiteX0" fmla="*/ 0 w 1085235"/>
                <a:gd name="connsiteY0" fmla="*/ 465467 h 465467"/>
                <a:gd name="connsiteX1" fmla="*/ 520635 w 1085235"/>
                <a:gd name="connsiteY1" fmla="*/ 0 h 465467"/>
                <a:gd name="connsiteX2" fmla="*/ 1085235 w 1085235"/>
                <a:gd name="connsiteY2" fmla="*/ 0 h 465467"/>
                <a:gd name="connsiteX3" fmla="*/ 1056985 w 1085235"/>
                <a:gd name="connsiteY3" fmla="*/ 465467 h 465467"/>
                <a:gd name="connsiteX4" fmla="*/ 0 w 1085235"/>
                <a:gd name="connsiteY4" fmla="*/ 465467 h 465467"/>
                <a:gd name="connsiteX0" fmla="*/ 0 w 1085235"/>
                <a:gd name="connsiteY0" fmla="*/ 465467 h 465467"/>
                <a:gd name="connsiteX1" fmla="*/ 520635 w 1085235"/>
                <a:gd name="connsiteY1" fmla="*/ 0 h 465467"/>
                <a:gd name="connsiteX2" fmla="*/ 1085235 w 1085235"/>
                <a:gd name="connsiteY2" fmla="*/ 0 h 465467"/>
                <a:gd name="connsiteX3" fmla="*/ 1061729 w 1085235"/>
                <a:gd name="connsiteY3" fmla="*/ 465467 h 465467"/>
                <a:gd name="connsiteX4" fmla="*/ 0 w 1085235"/>
                <a:gd name="connsiteY4" fmla="*/ 465467 h 465467"/>
                <a:gd name="connsiteX0" fmla="*/ 0 w 1085235"/>
                <a:gd name="connsiteY0" fmla="*/ 465467 h 465467"/>
                <a:gd name="connsiteX1" fmla="*/ 660784 w 1085235"/>
                <a:gd name="connsiteY1" fmla="*/ 0 h 465467"/>
                <a:gd name="connsiteX2" fmla="*/ 1085235 w 1085235"/>
                <a:gd name="connsiteY2" fmla="*/ 0 h 465467"/>
                <a:gd name="connsiteX3" fmla="*/ 1061729 w 1085235"/>
                <a:gd name="connsiteY3" fmla="*/ 465467 h 465467"/>
                <a:gd name="connsiteX4" fmla="*/ 0 w 1085235"/>
                <a:gd name="connsiteY4" fmla="*/ 465467 h 465467"/>
                <a:gd name="connsiteX0" fmla="*/ 0 w 1085235"/>
                <a:gd name="connsiteY0" fmla="*/ 465467 h 471817"/>
                <a:gd name="connsiteX1" fmla="*/ 660784 w 1085235"/>
                <a:gd name="connsiteY1" fmla="*/ 0 h 471817"/>
                <a:gd name="connsiteX2" fmla="*/ 1085235 w 1085235"/>
                <a:gd name="connsiteY2" fmla="*/ 0 h 471817"/>
                <a:gd name="connsiteX3" fmla="*/ 844724 w 1085235"/>
                <a:gd name="connsiteY3" fmla="*/ 471817 h 471817"/>
                <a:gd name="connsiteX4" fmla="*/ 0 w 1085235"/>
                <a:gd name="connsiteY4" fmla="*/ 465467 h 471817"/>
                <a:gd name="connsiteX0" fmla="*/ 0 w 1085235"/>
                <a:gd name="connsiteY0" fmla="*/ 465467 h 465467"/>
                <a:gd name="connsiteX1" fmla="*/ 660784 w 1085235"/>
                <a:gd name="connsiteY1" fmla="*/ 0 h 465467"/>
                <a:gd name="connsiteX2" fmla="*/ 1085235 w 1085235"/>
                <a:gd name="connsiteY2" fmla="*/ 0 h 465467"/>
                <a:gd name="connsiteX3" fmla="*/ 849245 w 1085235"/>
                <a:gd name="connsiteY3" fmla="*/ 465467 h 465467"/>
                <a:gd name="connsiteX4" fmla="*/ 0 w 1085235"/>
                <a:gd name="connsiteY4" fmla="*/ 465467 h 465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235" h="465467">
                  <a:moveTo>
                    <a:pt x="0" y="465467"/>
                  </a:moveTo>
                  <a:lnTo>
                    <a:pt x="660784" y="0"/>
                  </a:lnTo>
                  <a:lnTo>
                    <a:pt x="1085235" y="0"/>
                  </a:lnTo>
                  <a:lnTo>
                    <a:pt x="849245" y="465467"/>
                  </a:lnTo>
                  <a:lnTo>
                    <a:pt x="0" y="465467"/>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rgbClr val="FFFFFF"/>
                </a:solidFill>
                <a:latin typeface="Arial"/>
              </a:endParaRPr>
            </a:p>
          </p:txBody>
        </p:sp>
        <p:pic>
          <p:nvPicPr>
            <p:cNvPr id="44" name="Picture 43">
              <a:extLst>
                <a:ext uri="{FF2B5EF4-FFF2-40B4-BE49-F238E27FC236}">
                  <a16:creationId xmlns:a16="http://schemas.microsoft.com/office/drawing/2014/main" id="{0D344036-74ED-C391-21DC-3C069A525C24}"/>
                </a:ext>
              </a:extLst>
            </p:cNvPr>
            <p:cNvPicPr>
              <a:picLocks noChangeAspect="1"/>
            </p:cNvPicPr>
            <p:nvPr/>
          </p:nvPicPr>
          <p:blipFill>
            <a:blip r:embed="rId6"/>
            <a:srcRect/>
            <a:stretch/>
          </p:blipFill>
          <p:spPr>
            <a:xfrm>
              <a:off x="8119670" y="1317625"/>
              <a:ext cx="381785" cy="468228"/>
            </a:xfrm>
            <a:prstGeom prst="rect">
              <a:avLst/>
            </a:prstGeom>
          </p:spPr>
        </p:pic>
      </p:grpSp>
    </p:spTree>
    <p:extLst>
      <p:ext uri="{BB962C8B-B14F-4D97-AF65-F5344CB8AC3E}">
        <p14:creationId xmlns:p14="http://schemas.microsoft.com/office/powerpoint/2010/main" val="1079260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82E42F-4BBF-005F-41D3-544417E2DC65}"/>
              </a:ext>
            </a:extLst>
          </p:cNvPr>
          <p:cNvSpPr/>
          <p:nvPr/>
        </p:nvSpPr>
        <p:spPr>
          <a:xfrm>
            <a:off x="388800" y="1756800"/>
            <a:ext cx="11422800" cy="4507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endParaRPr lang="en-US" b="1">
              <a:solidFill>
                <a:schemeClr val="bg1"/>
              </a:solidFill>
              <a:latin typeface="+mj-lt"/>
            </a:endParaRPr>
          </a:p>
        </p:txBody>
      </p:sp>
      <p:sp>
        <p:nvSpPr>
          <p:cNvPr id="17" name="Rectangle 16">
            <a:extLst>
              <a:ext uri="{FF2B5EF4-FFF2-40B4-BE49-F238E27FC236}">
                <a16:creationId xmlns:a16="http://schemas.microsoft.com/office/drawing/2014/main" id="{7C8C5C13-DE9D-848A-1595-216B43347E3A}"/>
              </a:ext>
            </a:extLst>
          </p:cNvPr>
          <p:cNvSpPr/>
          <p:nvPr/>
        </p:nvSpPr>
        <p:spPr>
          <a:xfrm>
            <a:off x="660400" y="1978703"/>
            <a:ext cx="2713826" cy="975980"/>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600" b="1">
                <a:solidFill>
                  <a:schemeClr val="tx2">
                    <a:lumMod val="90000"/>
                    <a:lumOff val="10000"/>
                  </a:schemeClr>
                </a:solidFill>
                <a:latin typeface="+mj-lt"/>
              </a:rPr>
              <a:t>Ka-Band GX </a:t>
            </a:r>
          </a:p>
          <a:p>
            <a:pPr defTabSz="685800"/>
            <a:r>
              <a:rPr lang="en-US" sz="1600" b="1">
                <a:solidFill>
                  <a:schemeClr val="tx2">
                    <a:lumMod val="90000"/>
                    <a:lumOff val="10000"/>
                  </a:schemeClr>
                </a:solidFill>
                <a:latin typeface="+mj-lt"/>
              </a:rPr>
              <a:t>terminal</a:t>
            </a:r>
          </a:p>
        </p:txBody>
      </p:sp>
      <p:sp>
        <p:nvSpPr>
          <p:cNvPr id="18" name="Rectangle 17">
            <a:extLst>
              <a:ext uri="{FF2B5EF4-FFF2-40B4-BE49-F238E27FC236}">
                <a16:creationId xmlns:a16="http://schemas.microsoft.com/office/drawing/2014/main" id="{B028235D-0FF7-B553-7534-64F65544D3BC}"/>
              </a:ext>
            </a:extLst>
          </p:cNvPr>
          <p:cNvSpPr/>
          <p:nvPr/>
        </p:nvSpPr>
        <p:spPr>
          <a:xfrm>
            <a:off x="660400" y="3017481"/>
            <a:ext cx="2713826" cy="975980"/>
          </a:xfrm>
          <a:prstGeom prst="rect">
            <a:avLst/>
          </a:prstGeom>
          <a:solidFill>
            <a:schemeClr val="bg1"/>
          </a:solidFill>
          <a:ln w="31750" cmpd="sng">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600" b="1">
                <a:solidFill>
                  <a:schemeClr val="tx2">
                    <a:lumMod val="90000"/>
                    <a:lumOff val="10000"/>
                  </a:schemeClr>
                </a:solidFill>
                <a:latin typeface="+mj-lt"/>
              </a:rPr>
              <a:t>LEO </a:t>
            </a:r>
          </a:p>
          <a:p>
            <a:pPr defTabSz="685800"/>
            <a:r>
              <a:rPr lang="en-US" sz="1600" b="1">
                <a:solidFill>
                  <a:schemeClr val="tx2">
                    <a:lumMod val="90000"/>
                    <a:lumOff val="10000"/>
                  </a:schemeClr>
                </a:solidFill>
                <a:latin typeface="+mj-lt"/>
              </a:rPr>
              <a:t>terminal</a:t>
            </a:r>
          </a:p>
        </p:txBody>
      </p:sp>
      <p:sp>
        <p:nvSpPr>
          <p:cNvPr id="19" name="Rectangle 18">
            <a:extLst>
              <a:ext uri="{FF2B5EF4-FFF2-40B4-BE49-F238E27FC236}">
                <a16:creationId xmlns:a16="http://schemas.microsoft.com/office/drawing/2014/main" id="{4A68FDD4-2609-B9A2-829C-241BAE5FFA2E}"/>
              </a:ext>
            </a:extLst>
          </p:cNvPr>
          <p:cNvSpPr/>
          <p:nvPr/>
        </p:nvSpPr>
        <p:spPr>
          <a:xfrm>
            <a:off x="660400" y="4056258"/>
            <a:ext cx="2713826" cy="975980"/>
          </a:xfrm>
          <a:prstGeom prst="rect">
            <a:avLst/>
          </a:prstGeom>
          <a:solidFill>
            <a:schemeClr val="bg1"/>
          </a:solid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600" b="1">
                <a:solidFill>
                  <a:schemeClr val="tx2">
                    <a:lumMod val="90000"/>
                    <a:lumOff val="10000"/>
                  </a:schemeClr>
                </a:solidFill>
                <a:latin typeface="+mj-lt"/>
              </a:rPr>
              <a:t>LTE terminal</a:t>
            </a:r>
          </a:p>
          <a:p>
            <a:pPr defTabSz="685800"/>
            <a:r>
              <a:rPr lang="en-US" sz="1600">
                <a:solidFill>
                  <a:schemeClr val="tx2">
                    <a:lumMod val="90000"/>
                    <a:lumOff val="10000"/>
                  </a:schemeClr>
                </a:solidFill>
                <a:latin typeface="+mj-lt"/>
              </a:rPr>
              <a:t>(if applicable)</a:t>
            </a:r>
          </a:p>
        </p:txBody>
      </p:sp>
      <p:sp>
        <p:nvSpPr>
          <p:cNvPr id="20" name="Rectangle 19">
            <a:extLst>
              <a:ext uri="{FF2B5EF4-FFF2-40B4-BE49-F238E27FC236}">
                <a16:creationId xmlns:a16="http://schemas.microsoft.com/office/drawing/2014/main" id="{BE46947E-0C8D-00BA-ABFD-EEA4AA4649A4}"/>
              </a:ext>
            </a:extLst>
          </p:cNvPr>
          <p:cNvSpPr/>
          <p:nvPr/>
        </p:nvSpPr>
        <p:spPr>
          <a:xfrm>
            <a:off x="660400" y="5095037"/>
            <a:ext cx="2713826" cy="975980"/>
          </a:xfrm>
          <a:prstGeom prst="rect">
            <a:avLst/>
          </a:prstGeom>
          <a:solidFill>
            <a:schemeClr val="bg1"/>
          </a:solid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600" b="1">
                <a:solidFill>
                  <a:schemeClr val="tx2">
                    <a:lumMod val="90000"/>
                    <a:lumOff val="10000"/>
                  </a:schemeClr>
                </a:solidFill>
                <a:latin typeface="+mj-lt"/>
              </a:rPr>
              <a:t>L-Band </a:t>
            </a:r>
          </a:p>
          <a:p>
            <a:pPr defTabSz="685800"/>
            <a:r>
              <a:rPr lang="en-US" sz="1600" b="1">
                <a:solidFill>
                  <a:schemeClr val="tx2">
                    <a:lumMod val="90000"/>
                    <a:lumOff val="10000"/>
                  </a:schemeClr>
                </a:solidFill>
                <a:latin typeface="+mj-lt"/>
              </a:rPr>
              <a:t>terminal</a:t>
            </a:r>
          </a:p>
        </p:txBody>
      </p:sp>
      <p:sp>
        <p:nvSpPr>
          <p:cNvPr id="8" name="Text Placeholder 7">
            <a:extLst>
              <a:ext uri="{FF2B5EF4-FFF2-40B4-BE49-F238E27FC236}">
                <a16:creationId xmlns:a16="http://schemas.microsoft.com/office/drawing/2014/main" id="{D0E2E411-FA4D-BE39-B9FA-14D676F85BAC}"/>
              </a:ext>
            </a:extLst>
          </p:cNvPr>
          <p:cNvSpPr>
            <a:spLocks noGrp="1"/>
          </p:cNvSpPr>
          <p:nvPr>
            <p:ph type="body" sz="quarter" idx="10"/>
          </p:nvPr>
        </p:nvSpPr>
        <p:spPr>
          <a:xfrm>
            <a:off x="660400" y="1241999"/>
            <a:ext cx="10871200" cy="360000"/>
          </a:xfrm>
        </p:spPr>
        <p:txBody>
          <a:bodyPr>
            <a:noAutofit/>
          </a:bodyPr>
          <a:lstStyle/>
          <a:p>
            <a:r>
              <a:rPr lang="en-US"/>
              <a:t>On board installation</a:t>
            </a:r>
          </a:p>
        </p:txBody>
      </p:sp>
      <p:sp>
        <p:nvSpPr>
          <p:cNvPr id="3" name="Slide Number Placeholder 2">
            <a:extLst>
              <a:ext uri="{FF2B5EF4-FFF2-40B4-BE49-F238E27FC236}">
                <a16:creationId xmlns:a16="http://schemas.microsoft.com/office/drawing/2014/main" id="{DEDBC45F-0B4F-9E2D-251D-855C69727481}"/>
              </a:ext>
            </a:extLst>
          </p:cNvPr>
          <p:cNvSpPr>
            <a:spLocks noGrp="1"/>
          </p:cNvSpPr>
          <p:nvPr>
            <p:ph type="sldNum" sz="quarter" idx="13"/>
          </p:nvPr>
        </p:nvSpPr>
        <p:spPr/>
        <p:txBody>
          <a:bodyPr/>
          <a:lstStyle/>
          <a:p>
            <a:fld id="{9D269874-3913-3E4A-9285-BA6A0CAD74F5}" type="slidenum">
              <a:rPr lang="en-US" smtClean="0"/>
              <a:pPr/>
              <a:t>8</a:t>
            </a:fld>
            <a:endParaRPr lang="en-US"/>
          </a:p>
        </p:txBody>
      </p:sp>
      <p:sp>
        <p:nvSpPr>
          <p:cNvPr id="4" name="Title 3">
            <a:extLst>
              <a:ext uri="{FF2B5EF4-FFF2-40B4-BE49-F238E27FC236}">
                <a16:creationId xmlns:a16="http://schemas.microsoft.com/office/drawing/2014/main" id="{AE79B4D9-B75B-BD57-A1B5-F043F6DA99D6}"/>
              </a:ext>
            </a:extLst>
          </p:cNvPr>
          <p:cNvSpPr>
            <a:spLocks noGrp="1"/>
          </p:cNvSpPr>
          <p:nvPr>
            <p:ph type="title"/>
          </p:nvPr>
        </p:nvSpPr>
        <p:spPr/>
        <p:txBody>
          <a:bodyPr/>
          <a:lstStyle/>
          <a:p>
            <a:r>
              <a:rPr lang="en-US">
                <a:cs typeface="Arial"/>
              </a:rPr>
              <a:t>Installation requirements</a:t>
            </a:r>
            <a:endParaRPr lang="en-US"/>
          </a:p>
        </p:txBody>
      </p:sp>
      <p:pic>
        <p:nvPicPr>
          <p:cNvPr id="2" name="Picture 1">
            <a:extLst>
              <a:ext uri="{FF2B5EF4-FFF2-40B4-BE49-F238E27FC236}">
                <a16:creationId xmlns:a16="http://schemas.microsoft.com/office/drawing/2014/main" id="{1506629E-8AB5-6338-B8F5-A849A01BFA57}"/>
              </a:ext>
            </a:extLst>
          </p:cNvPr>
          <p:cNvPicPr>
            <a:picLocks noChangeAspect="1"/>
          </p:cNvPicPr>
          <p:nvPr/>
        </p:nvPicPr>
        <p:blipFill>
          <a:blip r:embed="rId3"/>
          <a:srcRect/>
          <a:stretch/>
        </p:blipFill>
        <p:spPr>
          <a:xfrm>
            <a:off x="4972278" y="1979750"/>
            <a:ext cx="4001076" cy="4153015"/>
          </a:xfrm>
          <a:prstGeom prst="rect">
            <a:avLst/>
          </a:prstGeom>
        </p:spPr>
      </p:pic>
      <p:graphicFrame>
        <p:nvGraphicFramePr>
          <p:cNvPr id="5" name="Object 4">
            <a:extLst>
              <a:ext uri="{FF2B5EF4-FFF2-40B4-BE49-F238E27FC236}">
                <a16:creationId xmlns:a16="http://schemas.microsoft.com/office/drawing/2014/main" id="{9A15896E-D1C9-D59E-C3DE-8ED5E8FE4B24}"/>
              </a:ext>
            </a:extLst>
          </p:cNvPr>
          <p:cNvGraphicFramePr>
            <a:graphicFrameLocks noChangeAspect="1"/>
          </p:cNvGraphicFramePr>
          <p:nvPr>
            <p:extLst>
              <p:ext uri="{D42A27DB-BD31-4B8C-83A1-F6EECF244321}">
                <p14:modId xmlns:p14="http://schemas.microsoft.com/office/powerpoint/2010/main" val="1184627141"/>
              </p:ext>
            </p:extLst>
          </p:nvPr>
        </p:nvGraphicFramePr>
        <p:xfrm>
          <a:off x="1990561" y="4113480"/>
          <a:ext cx="1219918" cy="886346"/>
        </p:xfrm>
        <a:graphic>
          <a:graphicData uri="http://schemas.openxmlformats.org/presentationml/2006/ole">
            <mc:AlternateContent xmlns:mc="http://schemas.openxmlformats.org/markup-compatibility/2006">
              <mc:Choice xmlns:v="urn:schemas-microsoft-com:vml" Requires="v">
                <p:oleObj r:id="rId4" imgW="1625600" imgH="1181100" progId="Visio.Drawing.15">
                  <p:embed/>
                </p:oleObj>
              </mc:Choice>
              <mc:Fallback>
                <p:oleObj r:id="rId4" imgW="1625600" imgH="1181100" progId="Visio.Drawing.15">
                  <p:embed/>
                  <p:pic>
                    <p:nvPicPr>
                      <p:cNvPr id="5" name="Object 4">
                        <a:extLst>
                          <a:ext uri="{FF2B5EF4-FFF2-40B4-BE49-F238E27FC236}">
                            <a16:creationId xmlns:a16="http://schemas.microsoft.com/office/drawing/2014/main" id="{9A15896E-D1C9-D59E-C3DE-8ED5E8FE4B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0561" y="4113480"/>
                        <a:ext cx="1219918" cy="886346"/>
                      </a:xfrm>
                      <a:prstGeom prst="rect">
                        <a:avLst/>
                      </a:prstGeom>
                      <a:noFill/>
                    </p:spPr>
                  </p:pic>
                </p:oleObj>
              </mc:Fallback>
            </mc:AlternateContent>
          </a:graphicData>
        </a:graphic>
      </p:graphicFrame>
      <p:grpSp>
        <p:nvGrpSpPr>
          <p:cNvPr id="14" name="Group 13">
            <a:extLst>
              <a:ext uri="{FF2B5EF4-FFF2-40B4-BE49-F238E27FC236}">
                <a16:creationId xmlns:a16="http://schemas.microsoft.com/office/drawing/2014/main" id="{07B35D5B-D396-25E7-8C52-C566147C2C7C}"/>
              </a:ext>
            </a:extLst>
          </p:cNvPr>
          <p:cNvGrpSpPr>
            <a:grpSpLocks noChangeAspect="1"/>
          </p:cNvGrpSpPr>
          <p:nvPr/>
        </p:nvGrpSpPr>
        <p:grpSpPr>
          <a:xfrm>
            <a:off x="2200814" y="2085073"/>
            <a:ext cx="1008511" cy="770985"/>
            <a:chOff x="6304742" y="2522078"/>
            <a:chExt cx="735717" cy="562440"/>
          </a:xfrm>
        </p:grpSpPr>
        <p:pic>
          <p:nvPicPr>
            <p:cNvPr id="9" name="Picture 8">
              <a:extLst>
                <a:ext uri="{FF2B5EF4-FFF2-40B4-BE49-F238E27FC236}">
                  <a16:creationId xmlns:a16="http://schemas.microsoft.com/office/drawing/2014/main" id="{069CD3C4-0EE8-9FB3-B61B-8C247D5A7078}"/>
                </a:ext>
              </a:extLst>
            </p:cNvPr>
            <p:cNvPicPr>
              <a:picLocks noChangeAspect="1"/>
            </p:cNvPicPr>
            <p:nvPr/>
          </p:nvPicPr>
          <p:blipFill>
            <a:blip r:embed="rId6">
              <a:alphaModFix/>
            </a:blip>
            <a:stretch>
              <a:fillRect/>
            </a:stretch>
          </p:blipFill>
          <p:spPr>
            <a:xfrm>
              <a:off x="6304742" y="2522078"/>
              <a:ext cx="735717" cy="562440"/>
            </a:xfrm>
            <a:prstGeom prst="rect">
              <a:avLst/>
            </a:prstGeom>
          </p:spPr>
        </p:pic>
        <p:pic>
          <p:nvPicPr>
            <p:cNvPr id="10" name="Picture 9">
              <a:extLst>
                <a:ext uri="{FF2B5EF4-FFF2-40B4-BE49-F238E27FC236}">
                  <a16:creationId xmlns:a16="http://schemas.microsoft.com/office/drawing/2014/main" id="{25B56E12-81E1-B8C8-677E-9B9E4E5B323A}"/>
                </a:ext>
              </a:extLst>
            </p:cNvPr>
            <p:cNvPicPr>
              <a:picLocks noChangeAspect="1"/>
            </p:cNvPicPr>
            <p:nvPr/>
          </p:nvPicPr>
          <p:blipFill rotWithShape="1">
            <a:blip r:embed="rId7">
              <a:alphaModFix/>
            </a:blip>
            <a:srcRect t="1" b="31488"/>
            <a:stretch/>
          </p:blipFill>
          <p:spPr>
            <a:xfrm>
              <a:off x="6370238" y="2740025"/>
              <a:ext cx="233762" cy="80062"/>
            </a:xfrm>
            <a:prstGeom prst="rect">
              <a:avLst/>
            </a:prstGeom>
          </p:spPr>
        </p:pic>
      </p:grpSp>
      <p:grpSp>
        <p:nvGrpSpPr>
          <p:cNvPr id="11" name="Group 10">
            <a:extLst>
              <a:ext uri="{FF2B5EF4-FFF2-40B4-BE49-F238E27FC236}">
                <a16:creationId xmlns:a16="http://schemas.microsoft.com/office/drawing/2014/main" id="{0DF9A75B-3179-AB3F-8AED-579EB37A5B65}"/>
              </a:ext>
            </a:extLst>
          </p:cNvPr>
          <p:cNvGrpSpPr>
            <a:grpSpLocks noChangeAspect="1"/>
          </p:cNvGrpSpPr>
          <p:nvPr/>
        </p:nvGrpSpPr>
        <p:grpSpPr>
          <a:xfrm>
            <a:off x="2265625" y="5186985"/>
            <a:ext cx="873398" cy="792083"/>
            <a:chOff x="9644655" y="2317397"/>
            <a:chExt cx="1671339" cy="1515734"/>
          </a:xfrm>
        </p:grpSpPr>
        <p:pic>
          <p:nvPicPr>
            <p:cNvPr id="12" name="Picture 2" descr="FleetBroadband Cobham Sailor 500 | GTC">
              <a:extLst>
                <a:ext uri="{FF2B5EF4-FFF2-40B4-BE49-F238E27FC236}">
                  <a16:creationId xmlns:a16="http://schemas.microsoft.com/office/drawing/2014/main" id="{FC36571D-D662-5295-69EA-05F50E926FC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827" t="15504" r="20862" b="15640"/>
            <a:stretch/>
          </p:blipFill>
          <p:spPr bwMode="auto">
            <a:xfrm>
              <a:off x="9644655" y="2317397"/>
              <a:ext cx="1671339" cy="15157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E279F9-1B24-D4E0-414F-3116BF69655D}"/>
                </a:ext>
              </a:extLst>
            </p:cNvPr>
            <p:cNvPicPr>
              <a:picLocks noChangeAspect="1"/>
            </p:cNvPicPr>
            <p:nvPr/>
          </p:nvPicPr>
          <p:blipFill>
            <a:blip r:embed="rId9"/>
            <a:stretch>
              <a:fillRect/>
            </a:stretch>
          </p:blipFill>
          <p:spPr>
            <a:xfrm>
              <a:off x="10212820" y="2820087"/>
              <a:ext cx="591705" cy="283859"/>
            </a:xfrm>
            <a:prstGeom prst="rect">
              <a:avLst/>
            </a:prstGeom>
          </p:spPr>
        </p:pic>
      </p:grpSp>
      <p:pic>
        <p:nvPicPr>
          <p:cNvPr id="16" name="Picture 15">
            <a:extLst>
              <a:ext uri="{FF2B5EF4-FFF2-40B4-BE49-F238E27FC236}">
                <a16:creationId xmlns:a16="http://schemas.microsoft.com/office/drawing/2014/main" id="{AA55BE27-BAE1-6B9D-F6FA-006444CCCEE9}"/>
              </a:ext>
            </a:extLst>
          </p:cNvPr>
          <p:cNvPicPr>
            <a:picLocks noChangeAspect="1"/>
          </p:cNvPicPr>
          <p:nvPr/>
        </p:nvPicPr>
        <p:blipFill>
          <a:blip r:embed="rId10"/>
          <a:stretch>
            <a:fillRect/>
          </a:stretch>
        </p:blipFill>
        <p:spPr>
          <a:xfrm>
            <a:off x="1990561" y="3182814"/>
            <a:ext cx="1143824" cy="686294"/>
          </a:xfrm>
          <a:prstGeom prst="rect">
            <a:avLst/>
          </a:prstGeom>
        </p:spPr>
      </p:pic>
      <p:cxnSp>
        <p:nvCxnSpPr>
          <p:cNvPr id="24" name="Elbow Connector 23">
            <a:extLst>
              <a:ext uri="{FF2B5EF4-FFF2-40B4-BE49-F238E27FC236}">
                <a16:creationId xmlns:a16="http://schemas.microsoft.com/office/drawing/2014/main" id="{E55CE40C-4B26-C56E-8DB1-D59C731926D8}"/>
              </a:ext>
            </a:extLst>
          </p:cNvPr>
          <p:cNvCxnSpPr>
            <a:cxnSpLocks/>
          </p:cNvCxnSpPr>
          <p:nvPr/>
        </p:nvCxnSpPr>
        <p:spPr>
          <a:xfrm>
            <a:off x="3369526" y="2466693"/>
            <a:ext cx="1645746" cy="1295838"/>
          </a:xfrm>
          <a:prstGeom prst="bentConnector3">
            <a:avLst/>
          </a:prstGeom>
          <a:ln w="38100"/>
        </p:spPr>
        <p:style>
          <a:lnRef idx="1">
            <a:schemeClr val="dk1"/>
          </a:lnRef>
          <a:fillRef idx="0">
            <a:schemeClr val="dk1"/>
          </a:fillRef>
          <a:effectRef idx="0">
            <a:schemeClr val="dk1"/>
          </a:effectRef>
          <a:fontRef idx="minor">
            <a:schemeClr val="tx1"/>
          </a:fontRef>
        </p:style>
      </p:cxnSp>
      <p:cxnSp>
        <p:nvCxnSpPr>
          <p:cNvPr id="25" name="Elbow Connector 24">
            <a:extLst>
              <a:ext uri="{FF2B5EF4-FFF2-40B4-BE49-F238E27FC236}">
                <a16:creationId xmlns:a16="http://schemas.microsoft.com/office/drawing/2014/main" id="{63067682-A966-3980-3451-9CC89CE3B07C}"/>
              </a:ext>
            </a:extLst>
          </p:cNvPr>
          <p:cNvCxnSpPr>
            <a:cxnSpLocks/>
          </p:cNvCxnSpPr>
          <p:nvPr/>
        </p:nvCxnSpPr>
        <p:spPr>
          <a:xfrm>
            <a:off x="3369526" y="3505471"/>
            <a:ext cx="1641046" cy="443832"/>
          </a:xfrm>
          <a:prstGeom prst="bentConnector3">
            <a:avLst>
              <a:gd name="adj1" fmla="val 42692"/>
            </a:avLst>
          </a:prstGeom>
          <a:ln w="38100"/>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D857C77C-78F4-73FD-AC10-F6DC9484F409}"/>
              </a:ext>
            </a:extLst>
          </p:cNvPr>
          <p:cNvCxnSpPr>
            <a:cxnSpLocks/>
          </p:cNvCxnSpPr>
          <p:nvPr/>
        </p:nvCxnSpPr>
        <p:spPr>
          <a:xfrm flipV="1">
            <a:off x="3369526" y="4313319"/>
            <a:ext cx="1645746" cy="1295838"/>
          </a:xfrm>
          <a:prstGeom prst="bentConnector3">
            <a:avLst/>
          </a:prstGeom>
          <a:ln w="38100"/>
        </p:spPr>
        <p:style>
          <a:lnRef idx="1">
            <a:schemeClr val="accent5"/>
          </a:lnRef>
          <a:fillRef idx="0">
            <a:schemeClr val="accent5"/>
          </a:fillRef>
          <a:effectRef idx="0">
            <a:schemeClr val="accent5"/>
          </a:effectRef>
          <a:fontRef idx="minor">
            <a:schemeClr val="tx1"/>
          </a:fontRef>
        </p:style>
      </p:cxnSp>
      <p:cxnSp>
        <p:nvCxnSpPr>
          <p:cNvPr id="29" name="Elbow Connector 28">
            <a:extLst>
              <a:ext uri="{FF2B5EF4-FFF2-40B4-BE49-F238E27FC236}">
                <a16:creationId xmlns:a16="http://schemas.microsoft.com/office/drawing/2014/main" id="{3646BFC6-60D2-4FBA-D213-01E7D0090420}"/>
              </a:ext>
            </a:extLst>
          </p:cNvPr>
          <p:cNvCxnSpPr>
            <a:cxnSpLocks/>
          </p:cNvCxnSpPr>
          <p:nvPr/>
        </p:nvCxnSpPr>
        <p:spPr>
          <a:xfrm flipV="1">
            <a:off x="3369526" y="4136461"/>
            <a:ext cx="1641046" cy="443832"/>
          </a:xfrm>
          <a:prstGeom prst="bentConnector3">
            <a:avLst>
              <a:gd name="adj1" fmla="val 42692"/>
            </a:avLst>
          </a:prstGeom>
          <a:ln w="38100"/>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978E3CFB-5C52-FC8A-1A5B-F5061B0579AE}"/>
              </a:ext>
            </a:extLst>
          </p:cNvPr>
          <p:cNvSpPr txBox="1"/>
          <p:nvPr/>
        </p:nvSpPr>
        <p:spPr>
          <a:xfrm>
            <a:off x="8991600" y="2014219"/>
            <a:ext cx="2639234" cy="4157981"/>
          </a:xfrm>
          <a:prstGeom prst="rect">
            <a:avLst/>
          </a:prstGeom>
          <a:noFill/>
        </p:spPr>
        <p:txBody>
          <a:bodyPr wrap="square" lIns="0" tIns="0" rIns="0" bIns="0" rtlCol="0" anchor="t" anchorCtr="0">
            <a:noAutofit/>
          </a:bodyPr>
          <a:lstStyle/>
          <a:p>
            <a:pPr algn="l" defTabSz="685800" rtl="0" eaLnBrk="1" latinLnBrk="0" hangingPunct="1">
              <a:lnSpc>
                <a:spcPct val="100000"/>
              </a:lnSpc>
              <a:spcBef>
                <a:spcPts val="300"/>
              </a:spcBef>
              <a:spcAft>
                <a:spcPts val="300"/>
              </a:spcAft>
              <a:buClr>
                <a:schemeClr val="accent2"/>
              </a:buClr>
              <a:buSzPct val="120000"/>
            </a:pPr>
            <a:r>
              <a:rPr lang="en-US" sz="1600" b="1" kern="1200">
                <a:solidFill>
                  <a:schemeClr val="tx2"/>
                </a:solidFill>
                <a:latin typeface="+mn-lt"/>
                <a:ea typeface="+mn-ea"/>
                <a:cs typeface="+mn-cs"/>
              </a:rPr>
              <a:t>18-U Rack</a:t>
            </a:r>
            <a:endParaRPr lang="en-US" sz="1600" b="0" kern="1200">
              <a:solidFill>
                <a:schemeClr val="tx2"/>
              </a:solidFill>
              <a:latin typeface="+mn-lt"/>
              <a:ea typeface="+mn-ea"/>
              <a:cs typeface="+mn-cs"/>
            </a:endParaRPr>
          </a:p>
          <a:p>
            <a:pPr algn="l" defTabSz="685800" rtl="0" eaLnBrk="1" latinLnBrk="0" hangingPunct="1">
              <a:lnSpc>
                <a:spcPct val="100000"/>
              </a:lnSpc>
              <a:spcBef>
                <a:spcPts val="300"/>
              </a:spcBef>
              <a:spcAft>
                <a:spcPts val="300"/>
              </a:spcAft>
              <a:buClr>
                <a:schemeClr val="accent2"/>
              </a:buClr>
              <a:buSzPct val="120000"/>
            </a:pPr>
            <a:r>
              <a:rPr lang="en-US" sz="1600" b="0" kern="1200">
                <a:solidFill>
                  <a:schemeClr val="tx2"/>
                </a:solidFill>
                <a:latin typeface="+mn-lt"/>
                <a:ea typeface="+mn-ea"/>
                <a:cs typeface="+mn-cs"/>
              </a:rPr>
              <a:t>A typical </a:t>
            </a:r>
            <a:r>
              <a:rPr lang="en-US" sz="1600" b="0" kern="1200" err="1">
                <a:solidFill>
                  <a:schemeClr val="tx2"/>
                </a:solidFill>
                <a:latin typeface="+mn-lt"/>
                <a:ea typeface="+mn-ea"/>
                <a:cs typeface="+mn-cs"/>
              </a:rPr>
              <a:t>NexusWave</a:t>
            </a:r>
            <a:r>
              <a:rPr lang="en-US" sz="1600" b="0" kern="1200">
                <a:solidFill>
                  <a:schemeClr val="tx2"/>
                </a:solidFill>
                <a:latin typeface="+mn-lt"/>
                <a:ea typeface="+mn-ea"/>
                <a:cs typeface="+mn-cs"/>
              </a:rPr>
              <a:t> cabinet contains the following components:</a:t>
            </a:r>
          </a:p>
          <a:p>
            <a:pPr marL="285750" indent="-285750" algn="l" defTabSz="685800" rtl="0" eaLnBrk="1" latinLnBrk="0" hangingPunct="1">
              <a:lnSpc>
                <a:spcPct val="100000"/>
              </a:lnSpc>
              <a:spcBef>
                <a:spcPts val="300"/>
              </a:spcBef>
              <a:spcAft>
                <a:spcPts val="300"/>
              </a:spcAft>
              <a:buClr>
                <a:srgbClr val="009DE0"/>
              </a:buClr>
              <a:buSzPct val="110000"/>
              <a:buFont typeface="System Font Regular"/>
              <a:buChar char="&gt;"/>
            </a:pPr>
            <a:r>
              <a:rPr lang="en-US" sz="1600" b="0" kern="1200">
                <a:latin typeface="+mn-lt"/>
                <a:ea typeface="+mn-ea"/>
                <a:cs typeface="+mn-cs"/>
              </a:rPr>
              <a:t>GX Modem unit and ACU</a:t>
            </a:r>
          </a:p>
          <a:p>
            <a:pPr marL="285750" indent="-285750" algn="l" defTabSz="685800" rtl="0" eaLnBrk="1" latinLnBrk="0" hangingPunct="1">
              <a:lnSpc>
                <a:spcPct val="100000"/>
              </a:lnSpc>
              <a:spcBef>
                <a:spcPts val="300"/>
              </a:spcBef>
              <a:spcAft>
                <a:spcPts val="300"/>
              </a:spcAft>
              <a:buClr>
                <a:srgbClr val="009DE0"/>
              </a:buClr>
              <a:buSzPct val="110000"/>
              <a:buFont typeface="System Font Regular"/>
              <a:buChar char="&gt;"/>
            </a:pPr>
            <a:r>
              <a:rPr lang="en-US" sz="1600" b="0" kern="1200">
                <a:latin typeface="+mn-lt"/>
                <a:ea typeface="+mn-ea"/>
                <a:cs typeface="+mn-cs"/>
              </a:rPr>
              <a:t>BDU for L-Band backup</a:t>
            </a:r>
          </a:p>
          <a:p>
            <a:pPr marL="285750" indent="-285750" algn="l" defTabSz="685800" rtl="0" eaLnBrk="1" latinLnBrk="0" hangingPunct="1">
              <a:lnSpc>
                <a:spcPct val="100000"/>
              </a:lnSpc>
              <a:spcBef>
                <a:spcPts val="300"/>
              </a:spcBef>
              <a:spcAft>
                <a:spcPts val="300"/>
              </a:spcAft>
              <a:buClr>
                <a:srgbClr val="009DE0"/>
              </a:buClr>
              <a:buSzPct val="110000"/>
              <a:buFont typeface="System Font Regular"/>
              <a:buChar char="&gt;"/>
            </a:pPr>
            <a:r>
              <a:rPr lang="en-US" sz="1600" b="0" kern="1200">
                <a:latin typeface="+mn-lt"/>
                <a:ea typeface="+mn-ea"/>
                <a:cs typeface="+mn-cs"/>
              </a:rPr>
              <a:t>Power switch</a:t>
            </a:r>
          </a:p>
          <a:p>
            <a:pPr marL="285750" indent="-285750" algn="l" defTabSz="685800" rtl="0" eaLnBrk="1" latinLnBrk="0" hangingPunct="1">
              <a:lnSpc>
                <a:spcPct val="100000"/>
              </a:lnSpc>
              <a:spcBef>
                <a:spcPts val="300"/>
              </a:spcBef>
              <a:spcAft>
                <a:spcPts val="300"/>
              </a:spcAft>
              <a:buClr>
                <a:srgbClr val="009DE0"/>
              </a:buClr>
              <a:buSzPct val="110000"/>
              <a:buFont typeface="System Font Regular"/>
              <a:buChar char="&gt;"/>
            </a:pPr>
            <a:r>
              <a:rPr lang="en-US" sz="1600" b="0" kern="1200">
                <a:latin typeface="+mn-lt"/>
                <a:ea typeface="+mn-ea"/>
                <a:cs typeface="+mn-cs"/>
              </a:rPr>
              <a:t>8 port Ethernet switch</a:t>
            </a:r>
          </a:p>
          <a:p>
            <a:pPr marL="285750" indent="-285750" algn="l" defTabSz="685800" rtl="0" eaLnBrk="1" latinLnBrk="0" hangingPunct="1">
              <a:lnSpc>
                <a:spcPct val="100000"/>
              </a:lnSpc>
              <a:spcBef>
                <a:spcPts val="300"/>
              </a:spcBef>
              <a:spcAft>
                <a:spcPts val="300"/>
              </a:spcAft>
              <a:buClr>
                <a:srgbClr val="009DE0"/>
              </a:buClr>
              <a:buSzPct val="110000"/>
              <a:buFont typeface="System Font Regular"/>
              <a:buChar char="&gt;"/>
            </a:pPr>
            <a:r>
              <a:rPr lang="en-US" sz="1600" b="0" kern="1200">
                <a:latin typeface="+mn-lt"/>
                <a:ea typeface="+mn-ea"/>
                <a:cs typeface="+mn-cs"/>
              </a:rPr>
              <a:t>Fleet Edge device</a:t>
            </a:r>
          </a:p>
          <a:p>
            <a:pPr marL="285750" indent="-285750" algn="l" defTabSz="685800" rtl="0" eaLnBrk="1" latinLnBrk="0" hangingPunct="1">
              <a:lnSpc>
                <a:spcPct val="100000"/>
              </a:lnSpc>
              <a:spcBef>
                <a:spcPts val="300"/>
              </a:spcBef>
              <a:spcAft>
                <a:spcPts val="300"/>
              </a:spcAft>
              <a:buClr>
                <a:srgbClr val="009DE0"/>
              </a:buClr>
              <a:buSzPct val="110000"/>
              <a:buFont typeface="System Font Regular"/>
              <a:buChar char="&gt;"/>
            </a:pPr>
            <a:r>
              <a:rPr lang="en-US" sz="1600" b="0" kern="1200">
                <a:latin typeface="+mn-lt"/>
                <a:ea typeface="+mn-ea"/>
                <a:cs typeface="+mn-cs"/>
              </a:rPr>
              <a:t>Additional hardware for optional value-added services</a:t>
            </a:r>
          </a:p>
        </p:txBody>
      </p:sp>
    </p:spTree>
    <p:extLst>
      <p:ext uri="{BB962C8B-B14F-4D97-AF65-F5344CB8AC3E}">
        <p14:creationId xmlns:p14="http://schemas.microsoft.com/office/powerpoint/2010/main" val="365148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5944-B583-5837-4CA6-E09F314BBE8D}"/>
              </a:ext>
            </a:extLst>
          </p:cNvPr>
          <p:cNvSpPr/>
          <p:nvPr/>
        </p:nvSpPr>
        <p:spPr>
          <a:xfrm>
            <a:off x="6368400" y="1152000"/>
            <a:ext cx="5436000" cy="5112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endParaRPr lang="en-US" b="1">
              <a:solidFill>
                <a:schemeClr val="bg1"/>
              </a:solidFill>
              <a:latin typeface="+mj-lt"/>
            </a:endParaRPr>
          </a:p>
        </p:txBody>
      </p:sp>
      <p:sp>
        <p:nvSpPr>
          <p:cNvPr id="14" name="Rectangle 13">
            <a:extLst>
              <a:ext uri="{FF2B5EF4-FFF2-40B4-BE49-F238E27FC236}">
                <a16:creationId xmlns:a16="http://schemas.microsoft.com/office/drawing/2014/main" id="{8F2031E2-DCDE-A4C6-8456-3E050580EEFF}"/>
              </a:ext>
            </a:extLst>
          </p:cNvPr>
          <p:cNvSpPr/>
          <p:nvPr/>
        </p:nvSpPr>
        <p:spPr>
          <a:xfrm>
            <a:off x="388800" y="1152000"/>
            <a:ext cx="5436000" cy="5112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endParaRPr lang="en-US" b="1">
              <a:solidFill>
                <a:schemeClr val="bg1"/>
              </a:solidFill>
              <a:latin typeface="+mj-lt"/>
            </a:endParaRPr>
          </a:p>
        </p:txBody>
      </p:sp>
      <p:sp>
        <p:nvSpPr>
          <p:cNvPr id="9" name="Content Placeholder 8">
            <a:extLst>
              <a:ext uri="{FF2B5EF4-FFF2-40B4-BE49-F238E27FC236}">
                <a16:creationId xmlns:a16="http://schemas.microsoft.com/office/drawing/2014/main" id="{3A3C3156-9C02-C919-F85D-68AFA8A0A947}"/>
              </a:ext>
            </a:extLst>
          </p:cNvPr>
          <p:cNvSpPr>
            <a:spLocks noGrp="1"/>
          </p:cNvSpPr>
          <p:nvPr>
            <p:ph sz="quarter" idx="12"/>
          </p:nvPr>
        </p:nvSpPr>
        <p:spPr>
          <a:xfrm>
            <a:off x="660401" y="1602000"/>
            <a:ext cx="4356100" cy="2502127"/>
          </a:xfrm>
        </p:spPr>
        <p:txBody>
          <a:bodyPr/>
          <a:lstStyle/>
          <a:p>
            <a:pPr>
              <a:spcBef>
                <a:spcPts val="0"/>
              </a:spcBef>
            </a:pPr>
            <a:r>
              <a:rPr lang="en-US" sz="1400" dirty="0"/>
              <a:t>LEO Gen1 terminal</a:t>
            </a:r>
          </a:p>
          <a:p>
            <a:pPr>
              <a:spcBef>
                <a:spcPts val="0"/>
              </a:spcBef>
            </a:pPr>
            <a:r>
              <a:rPr lang="en-US" sz="1400" dirty="0"/>
              <a:t>Seaview adapter plate (included in installation kit) can be used to install the LEO Gen1 terminal on a standard VSAT pedestal</a:t>
            </a:r>
          </a:p>
          <a:p>
            <a:pPr>
              <a:spcBef>
                <a:spcPts val="0"/>
              </a:spcBef>
            </a:pPr>
            <a:r>
              <a:rPr lang="en-US" sz="1400" dirty="0"/>
              <a:t>Junction box installed in the vicinity of the antenna (max cable length of 2.5m), ideally clamped to the pedestal with the help of an assembly kit provided as part of the installation kit</a:t>
            </a:r>
          </a:p>
          <a:p>
            <a:pPr>
              <a:spcBef>
                <a:spcPts val="0"/>
              </a:spcBef>
            </a:pPr>
            <a:r>
              <a:rPr lang="en-US" sz="1400" dirty="0"/>
              <a:t>Clear line of sight required</a:t>
            </a:r>
          </a:p>
          <a:p>
            <a:pPr>
              <a:spcBef>
                <a:spcPts val="0"/>
              </a:spcBef>
            </a:pPr>
            <a:endParaRPr lang="en-US" sz="1400" dirty="0"/>
          </a:p>
        </p:txBody>
      </p:sp>
      <p:sp>
        <p:nvSpPr>
          <p:cNvPr id="10" name="Content Placeholder 9">
            <a:extLst>
              <a:ext uri="{FF2B5EF4-FFF2-40B4-BE49-F238E27FC236}">
                <a16:creationId xmlns:a16="http://schemas.microsoft.com/office/drawing/2014/main" id="{EEC2C365-ACE0-7395-C53E-6872C6CDDC37}"/>
              </a:ext>
            </a:extLst>
          </p:cNvPr>
          <p:cNvSpPr>
            <a:spLocks noGrp="1"/>
          </p:cNvSpPr>
          <p:nvPr>
            <p:ph sz="quarter" idx="14"/>
          </p:nvPr>
        </p:nvSpPr>
        <p:spPr>
          <a:xfrm>
            <a:off x="6638400" y="1602000"/>
            <a:ext cx="4356100" cy="2502127"/>
          </a:xfrm>
        </p:spPr>
        <p:txBody>
          <a:bodyPr>
            <a:normAutofit lnSpcReduction="10000"/>
          </a:bodyPr>
          <a:lstStyle/>
          <a:p>
            <a:pPr>
              <a:spcBef>
                <a:spcPts val="0"/>
              </a:spcBef>
            </a:pPr>
            <a:r>
              <a:rPr lang="en-US" sz="1400"/>
              <a:t>LTE terminal includes</a:t>
            </a:r>
          </a:p>
          <a:p>
            <a:pPr lvl="1">
              <a:spcBef>
                <a:spcPts val="0"/>
              </a:spcBef>
              <a:buFont typeface="Arial" panose="020B0604020202020204" pitchFamily="34" charset="0"/>
              <a:buChar char="•"/>
            </a:pPr>
            <a:r>
              <a:rPr lang="en-US" sz="1400"/>
              <a:t>2x Poynting OMNI-493 as main antennas – to be installed on vessel’s superstructure</a:t>
            </a:r>
          </a:p>
          <a:p>
            <a:pPr lvl="1">
              <a:spcBef>
                <a:spcPts val="0"/>
              </a:spcBef>
              <a:buFont typeface="Arial" panose="020B0604020202020204" pitchFamily="34" charset="0"/>
              <a:buChar char="•"/>
            </a:pPr>
            <a:r>
              <a:rPr lang="en-US" sz="1400"/>
              <a:t>2x Poynting OMNI-291 as diversity antennas - to be installed on vessel’s superstructure or LTE cabinet</a:t>
            </a:r>
          </a:p>
          <a:p>
            <a:pPr lvl="1">
              <a:spcBef>
                <a:spcPts val="0"/>
              </a:spcBef>
              <a:buFont typeface="Arial" panose="020B0604020202020204" pitchFamily="34" charset="0"/>
              <a:buChar char="•"/>
            </a:pPr>
            <a:r>
              <a:rPr lang="en-US" sz="1400"/>
              <a:t>LTE cabinet w/ Cisco1101+LTE module</a:t>
            </a:r>
          </a:p>
          <a:p>
            <a:pPr>
              <a:spcBef>
                <a:spcPts val="0"/>
              </a:spcBef>
            </a:pPr>
            <a:r>
              <a:rPr lang="en-US" sz="1400"/>
              <a:t>LTE cabinet must be as close as possible to the main antennas. 3m vertical separation (minimum 50cm) between main and diversity antennas advised</a:t>
            </a:r>
          </a:p>
          <a:p>
            <a:pPr>
              <a:spcBef>
                <a:spcPts val="0"/>
              </a:spcBef>
            </a:pPr>
            <a:endParaRPr lang="en-US" sz="1600"/>
          </a:p>
        </p:txBody>
      </p:sp>
      <p:sp>
        <p:nvSpPr>
          <p:cNvPr id="3" name="Slide Number Placeholder 2">
            <a:extLst>
              <a:ext uri="{FF2B5EF4-FFF2-40B4-BE49-F238E27FC236}">
                <a16:creationId xmlns:a16="http://schemas.microsoft.com/office/drawing/2014/main" id="{DEDBC45F-0B4F-9E2D-251D-855C69727481}"/>
              </a:ext>
            </a:extLst>
          </p:cNvPr>
          <p:cNvSpPr>
            <a:spLocks noGrp="1"/>
          </p:cNvSpPr>
          <p:nvPr>
            <p:ph type="sldNum" sz="quarter" idx="16"/>
          </p:nvPr>
        </p:nvSpPr>
        <p:spPr/>
        <p:txBody>
          <a:bodyPr/>
          <a:lstStyle/>
          <a:p>
            <a:fld id="{9D269874-3913-3E4A-9285-BA6A0CAD74F5}" type="slidenum">
              <a:rPr lang="en-US" smtClean="0"/>
              <a:pPr/>
              <a:t>9</a:t>
            </a:fld>
            <a:endParaRPr lang="en-US"/>
          </a:p>
        </p:txBody>
      </p:sp>
      <p:sp>
        <p:nvSpPr>
          <p:cNvPr id="4" name="Title 3">
            <a:extLst>
              <a:ext uri="{FF2B5EF4-FFF2-40B4-BE49-F238E27FC236}">
                <a16:creationId xmlns:a16="http://schemas.microsoft.com/office/drawing/2014/main" id="{AE79B4D9-B75B-BD57-A1B5-F043F6DA99D6}"/>
              </a:ext>
            </a:extLst>
          </p:cNvPr>
          <p:cNvSpPr>
            <a:spLocks noGrp="1"/>
          </p:cNvSpPr>
          <p:nvPr>
            <p:ph type="title"/>
          </p:nvPr>
        </p:nvSpPr>
        <p:spPr/>
        <p:txBody>
          <a:bodyPr/>
          <a:lstStyle/>
          <a:p>
            <a:r>
              <a:rPr lang="en-US">
                <a:cs typeface="Arial"/>
              </a:rPr>
              <a:t>Terminal installation requirements</a:t>
            </a:r>
            <a:endParaRPr lang="en-US"/>
          </a:p>
        </p:txBody>
      </p:sp>
      <p:pic>
        <p:nvPicPr>
          <p:cNvPr id="12" name="Bilde 1">
            <a:extLst>
              <a:ext uri="{FF2B5EF4-FFF2-40B4-BE49-F238E27FC236}">
                <a16:creationId xmlns:a16="http://schemas.microsoft.com/office/drawing/2014/main" id="{500E0CA0-6960-4286-09B8-C404D41F2140}"/>
              </a:ext>
            </a:extLst>
          </p:cNvPr>
          <p:cNvPicPr>
            <a:picLocks noChangeAspect="1"/>
          </p:cNvPicPr>
          <p:nvPr/>
        </p:nvPicPr>
        <p:blipFill>
          <a:blip r:embed="rId3"/>
          <a:srcRect/>
          <a:stretch/>
        </p:blipFill>
        <p:spPr>
          <a:xfrm>
            <a:off x="4208400" y="4113214"/>
            <a:ext cx="1571821" cy="2064374"/>
          </a:xfrm>
          <a:prstGeom prst="rect">
            <a:avLst/>
          </a:prstGeom>
        </p:spPr>
      </p:pic>
      <p:pic>
        <p:nvPicPr>
          <p:cNvPr id="5" name="Picture 4">
            <a:extLst>
              <a:ext uri="{FF2B5EF4-FFF2-40B4-BE49-F238E27FC236}">
                <a16:creationId xmlns:a16="http://schemas.microsoft.com/office/drawing/2014/main" id="{5C326689-F74D-F0CA-A20C-A4EA0202A922}"/>
              </a:ext>
            </a:extLst>
          </p:cNvPr>
          <p:cNvPicPr>
            <a:picLocks noChangeAspect="1"/>
          </p:cNvPicPr>
          <p:nvPr/>
        </p:nvPicPr>
        <p:blipFill>
          <a:blip r:embed="rId4"/>
          <a:srcRect/>
          <a:stretch/>
        </p:blipFill>
        <p:spPr>
          <a:xfrm>
            <a:off x="660400" y="4475485"/>
            <a:ext cx="3275013" cy="1231885"/>
          </a:xfrm>
          <a:prstGeom prst="rect">
            <a:avLst/>
          </a:prstGeom>
        </p:spPr>
      </p:pic>
      <p:sp>
        <p:nvSpPr>
          <p:cNvPr id="2" name="Content Placeholder 6">
            <a:extLst>
              <a:ext uri="{FF2B5EF4-FFF2-40B4-BE49-F238E27FC236}">
                <a16:creationId xmlns:a16="http://schemas.microsoft.com/office/drawing/2014/main" id="{EB16B344-7CD4-5AF9-9C4A-37C2443554E5}"/>
              </a:ext>
            </a:extLst>
          </p:cNvPr>
          <p:cNvSpPr txBox="1">
            <a:spLocks/>
          </p:cNvSpPr>
          <p:nvPr/>
        </p:nvSpPr>
        <p:spPr>
          <a:xfrm>
            <a:off x="660400" y="1241425"/>
            <a:ext cx="4356100" cy="360000"/>
          </a:xfrm>
          <a:prstGeom prst="rect">
            <a:avLst/>
          </a:prstGeom>
        </p:spPr>
        <p:txBody>
          <a:bodyPr vert="horz" lIns="0" tIns="0" rIns="0" bIns="0" rtlCol="0">
            <a:no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Verdana" panose="020B0604030504040204" pitchFamily="34" charset="0"/>
              <a:buNone/>
            </a:pPr>
            <a:r>
              <a:rPr lang="en-US" sz="2100"/>
              <a:t>LEO terminal</a:t>
            </a:r>
          </a:p>
        </p:txBody>
      </p:sp>
      <p:sp>
        <p:nvSpPr>
          <p:cNvPr id="6" name="Content Placeholder 6">
            <a:extLst>
              <a:ext uri="{FF2B5EF4-FFF2-40B4-BE49-F238E27FC236}">
                <a16:creationId xmlns:a16="http://schemas.microsoft.com/office/drawing/2014/main" id="{5B2B7297-6A18-61AB-080E-B075B4A1597A}"/>
              </a:ext>
            </a:extLst>
          </p:cNvPr>
          <p:cNvSpPr txBox="1">
            <a:spLocks/>
          </p:cNvSpPr>
          <p:nvPr/>
        </p:nvSpPr>
        <p:spPr>
          <a:xfrm>
            <a:off x="6638400" y="1241424"/>
            <a:ext cx="5212080" cy="360000"/>
          </a:xfrm>
          <a:prstGeom prst="rect">
            <a:avLst/>
          </a:prstGeom>
        </p:spPr>
        <p:txBody>
          <a:bodyPr vert="horz" wrap="none" lIns="0" tIns="0" rIns="0" bIns="0" rtlCol="0">
            <a:no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100"/>
              <a:t>LTE terminal</a:t>
            </a:r>
          </a:p>
        </p:txBody>
      </p:sp>
      <p:sp>
        <p:nvSpPr>
          <p:cNvPr id="8" name="Rectangle 7">
            <a:extLst>
              <a:ext uri="{FF2B5EF4-FFF2-40B4-BE49-F238E27FC236}">
                <a16:creationId xmlns:a16="http://schemas.microsoft.com/office/drawing/2014/main" id="{61B4A6B1-DAE8-DEF1-9187-4A92F44E772E}"/>
              </a:ext>
            </a:extLst>
          </p:cNvPr>
          <p:cNvSpPr/>
          <p:nvPr/>
        </p:nvSpPr>
        <p:spPr>
          <a:xfrm>
            <a:off x="2181572" y="4113213"/>
            <a:ext cx="2195513"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685800" rtl="0" eaLnBrk="1" fontAlgn="auto" latinLnBrk="0" hangingPunct="1">
              <a:lnSpc>
                <a:spcPct val="100000"/>
              </a:lnSpc>
              <a:spcBef>
                <a:spcPts val="0"/>
              </a:spcBef>
              <a:buClr>
                <a:srgbClr val="BED733"/>
              </a:buClr>
              <a:buSzPct val="120000"/>
              <a:buFontTx/>
              <a:buNone/>
              <a:tabLst/>
              <a:defRPr/>
            </a:pPr>
            <a:r>
              <a:rPr kumimoji="0" lang="en-GB" sz="700" b="1"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Clean line of sight</a:t>
            </a:r>
          </a:p>
          <a:p>
            <a:pPr marL="0" marR="0" lvl="0" indent="0" algn="l" defTabSz="685800" rtl="0" eaLnBrk="1" fontAlgn="auto" latinLnBrk="0" hangingPunct="1">
              <a:lnSpc>
                <a:spcPct val="100000"/>
              </a:lnSpc>
              <a:spcBef>
                <a:spcPts val="0"/>
              </a:spcBef>
              <a:buClr>
                <a:srgbClr val="BED733"/>
              </a:buClr>
              <a:buSzPct val="120000"/>
              <a:buFontTx/>
              <a:buNone/>
              <a:tabLst/>
              <a:defRPr/>
            </a:pPr>
            <a:r>
              <a:rPr lang="en-GB" sz="700">
                <a:solidFill>
                  <a:schemeClr val="tx1"/>
                </a:solidFill>
                <a:latin typeface="Arial" panose="020B0604020202020204" pitchFamily="34" charset="0"/>
                <a:ea typeface="Arial" panose="020B0604020202020204" pitchFamily="34" charset="0"/>
                <a:cs typeface="Arial" panose="020B0604020202020204" pitchFamily="34" charset="0"/>
              </a:rPr>
              <a:t>37º-90º elevation (broadside to 53º degrees)</a:t>
            </a:r>
          </a:p>
          <a:p>
            <a:pPr marL="0" marR="0" lvl="0" indent="0" algn="l" defTabSz="685800" rtl="0" eaLnBrk="1" fontAlgn="auto" latinLnBrk="0" hangingPunct="1">
              <a:lnSpc>
                <a:spcPct val="100000"/>
              </a:lnSpc>
              <a:spcBef>
                <a:spcPts val="0"/>
              </a:spcBef>
              <a:buClr>
                <a:srgbClr val="BED733"/>
              </a:buClr>
              <a:buSzPct val="120000"/>
              <a:buFontTx/>
              <a:buNone/>
              <a:tabLst/>
              <a:defRPr/>
            </a:pPr>
            <a:r>
              <a:rPr kumimoji="0" lang="en-GB" sz="700" b="0"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Full 360</a:t>
            </a:r>
            <a:r>
              <a:rPr lang="en-GB" sz="700">
                <a:solidFill>
                  <a:schemeClr val="tx1"/>
                </a:solidFill>
                <a:latin typeface="Arial" panose="020B0604020202020204" pitchFamily="34" charset="0"/>
                <a:ea typeface="Arial" panose="020B0604020202020204" pitchFamily="34" charset="0"/>
                <a:cs typeface="Arial" panose="020B0604020202020204" pitchFamily="34" charset="0"/>
              </a:rPr>
              <a:t>º</a:t>
            </a:r>
            <a:r>
              <a:rPr kumimoji="0" lang="en-GB" sz="700" b="0"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 Azimuth (broadside to 53</a:t>
            </a:r>
            <a:r>
              <a:rPr lang="en-GB" sz="700">
                <a:solidFill>
                  <a:schemeClr val="tx1"/>
                </a:solidFill>
                <a:latin typeface="Arial" panose="020B0604020202020204" pitchFamily="34" charset="0"/>
                <a:ea typeface="Arial" panose="020B0604020202020204" pitchFamily="34" charset="0"/>
                <a:cs typeface="Arial" panose="020B0604020202020204" pitchFamily="34" charset="0"/>
              </a:rPr>
              <a:t>º</a:t>
            </a:r>
            <a:r>
              <a:rPr kumimoji="0" lang="en-GB" sz="700" b="0"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 scan)</a:t>
            </a:r>
          </a:p>
        </p:txBody>
      </p:sp>
      <p:cxnSp>
        <p:nvCxnSpPr>
          <p:cNvPr id="13" name="Straight Connector 12">
            <a:extLst>
              <a:ext uri="{FF2B5EF4-FFF2-40B4-BE49-F238E27FC236}">
                <a16:creationId xmlns:a16="http://schemas.microsoft.com/office/drawing/2014/main" id="{0B0325D2-97B8-E5B5-F45F-F6F0D2E81748}"/>
              </a:ext>
            </a:extLst>
          </p:cNvPr>
          <p:cNvCxnSpPr/>
          <p:nvPr/>
        </p:nvCxnSpPr>
        <p:spPr>
          <a:xfrm>
            <a:off x="2135900" y="4144130"/>
            <a:ext cx="0" cy="465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descr="A diagram of a wifi router&#10;&#10;Description automatically generated">
            <a:extLst>
              <a:ext uri="{FF2B5EF4-FFF2-40B4-BE49-F238E27FC236}">
                <a16:creationId xmlns:a16="http://schemas.microsoft.com/office/drawing/2014/main" id="{AC094CF6-B597-9C00-2602-9407E376A9B0}"/>
              </a:ext>
            </a:extLst>
          </p:cNvPr>
          <p:cNvPicPr>
            <a:picLocks noChangeAspect="1"/>
          </p:cNvPicPr>
          <p:nvPr/>
        </p:nvPicPr>
        <p:blipFill>
          <a:blip r:embed="rId5"/>
          <a:stretch>
            <a:fillRect/>
          </a:stretch>
        </p:blipFill>
        <p:spPr>
          <a:xfrm>
            <a:off x="6488159" y="3839531"/>
            <a:ext cx="3263900" cy="2374900"/>
          </a:xfrm>
          <a:prstGeom prst="rect">
            <a:avLst/>
          </a:prstGeom>
        </p:spPr>
      </p:pic>
    </p:spTree>
    <p:extLst>
      <p:ext uri="{BB962C8B-B14F-4D97-AF65-F5344CB8AC3E}">
        <p14:creationId xmlns:p14="http://schemas.microsoft.com/office/powerpoint/2010/main" val="1819608508"/>
      </p:ext>
    </p:extLst>
  </p:cSld>
  <p:clrMapOvr>
    <a:masterClrMapping/>
  </p:clrMapOvr>
</p:sld>
</file>

<file path=ppt/theme/theme1.xml><?xml version="1.0" encoding="utf-8"?>
<a:theme xmlns:a="http://schemas.openxmlformats.org/drawingml/2006/main" name="Light Theme">
  <a:themeElements>
    <a:clrScheme name="Viasat Rebrand Color Scheme (2020) 1">
      <a:dk1>
        <a:srgbClr val="000000"/>
      </a:dk1>
      <a:lt1>
        <a:srgbClr val="FFFFFF"/>
      </a:lt1>
      <a:dk2>
        <a:srgbClr val="202E39"/>
      </a:dk2>
      <a:lt2>
        <a:srgbClr val="C8C8C8"/>
      </a:lt2>
      <a:accent1>
        <a:srgbClr val="009DE0"/>
      </a:accent1>
      <a:accent2>
        <a:srgbClr val="BED733"/>
      </a:accent2>
      <a:accent3>
        <a:srgbClr val="003F73"/>
      </a:accent3>
      <a:accent4>
        <a:srgbClr val="014656"/>
      </a:accent4>
      <a:accent5>
        <a:srgbClr val="5EA215"/>
      </a:accent5>
      <a:accent6>
        <a:srgbClr val="EF8201"/>
      </a:accent6>
      <a:hlink>
        <a:srgbClr val="009FE3"/>
      </a:hlink>
      <a:folHlink>
        <a:srgbClr val="999999"/>
      </a:folHlink>
    </a:clrScheme>
    <a:fontScheme name="Custom 1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defTabSz="685800">
          <a:defRPr b="1" dirty="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noAutofit/>
      </a:bodyPr>
      <a:lstStyle>
        <a:def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defRPr sz="1800" b="0" kern="1200" dirty="0"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rk Theme">
  <a:themeElements>
    <a:clrScheme name="Viasat Rebrand Color Scheme (2020) 1">
      <a:dk1>
        <a:srgbClr val="000000"/>
      </a:dk1>
      <a:lt1>
        <a:srgbClr val="FFFFFF"/>
      </a:lt1>
      <a:dk2>
        <a:srgbClr val="202E39"/>
      </a:dk2>
      <a:lt2>
        <a:srgbClr val="C8C8C8"/>
      </a:lt2>
      <a:accent1>
        <a:srgbClr val="009DE0"/>
      </a:accent1>
      <a:accent2>
        <a:srgbClr val="BED733"/>
      </a:accent2>
      <a:accent3>
        <a:srgbClr val="003F73"/>
      </a:accent3>
      <a:accent4>
        <a:srgbClr val="014656"/>
      </a:accent4>
      <a:accent5>
        <a:srgbClr val="5EA215"/>
      </a:accent5>
      <a:accent6>
        <a:srgbClr val="EF8201"/>
      </a:accent6>
      <a:hlink>
        <a:srgbClr val="009FE3"/>
      </a:hlink>
      <a:folHlink>
        <a:srgbClr val="999999"/>
      </a:folHlink>
    </a:clrScheme>
    <a:fontScheme name="Custom 1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defTabSz="685800">
          <a:defRPr b="1" dirty="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noAutofit/>
      </a:bodyPr>
      <a:lstStyle>
        <a:def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defRPr sz="1800" b="0" kern="1200" dirty="0" err="1" smtClean="0">
            <a:solidFill>
              <a:schemeClr val="bg1"/>
            </a:solidFill>
            <a:latin typeface="+mn-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ark Theme">
  <a:themeElements>
    <a:clrScheme name="Viasat Rebrand Color Scheme (2020) 1">
      <a:dk1>
        <a:srgbClr val="000000"/>
      </a:dk1>
      <a:lt1>
        <a:srgbClr val="FFFFFF"/>
      </a:lt1>
      <a:dk2>
        <a:srgbClr val="202E39"/>
      </a:dk2>
      <a:lt2>
        <a:srgbClr val="C8C8C8"/>
      </a:lt2>
      <a:accent1>
        <a:srgbClr val="009DE0"/>
      </a:accent1>
      <a:accent2>
        <a:srgbClr val="BED733"/>
      </a:accent2>
      <a:accent3>
        <a:srgbClr val="003F73"/>
      </a:accent3>
      <a:accent4>
        <a:srgbClr val="014656"/>
      </a:accent4>
      <a:accent5>
        <a:srgbClr val="5EA215"/>
      </a:accent5>
      <a:accent6>
        <a:srgbClr val="EF8201"/>
      </a:accent6>
      <a:hlink>
        <a:srgbClr val="009FE3"/>
      </a:hlink>
      <a:folHlink>
        <a:srgbClr val="999999"/>
      </a:folHlink>
    </a:clrScheme>
    <a:fontScheme name="Custom 1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defTabSz="685800">
          <a:defRPr b="1" dirty="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noAutofit/>
      </a:bodyPr>
      <a:lstStyle>
        <a:def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defRPr sz="1800" b="0" kern="1200" dirty="0" err="1" smtClean="0">
            <a:solidFill>
              <a:schemeClr val="bg1"/>
            </a:solidFill>
            <a:latin typeface="+mn-lt"/>
            <a:ea typeface="+mn-ea"/>
            <a:cs typeface="+mn-cs"/>
          </a:defRPr>
        </a:defPPr>
      </a:lstStyle>
    </a:txDef>
  </a:objectDefaults>
  <a:extraClrSchemeLst/>
  <a:extLst>
    <a:ext uri="{05A4C25C-085E-4340-85A3-A5531E510DB2}">
      <thm15:themeFamily xmlns:thm15="http://schemas.microsoft.com/office/thememl/2012/main" name="Maritime-PPT-template-widescreen" id="{D211CCDA-254C-4B10-A413-1511850A0D31}" vid="{E9E3B4FD-C51D-4D4D-9520-1372CD67462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4518EE8CC07C40810DF01FE938A712" ma:contentTypeVersion="18" ma:contentTypeDescription="Create a new document." ma:contentTypeScope="" ma:versionID="eb648c2b43f9853a1182e583303d36b1">
  <xsd:schema xmlns:xsd="http://www.w3.org/2001/XMLSchema" xmlns:xs="http://www.w3.org/2001/XMLSchema" xmlns:p="http://schemas.microsoft.com/office/2006/metadata/properties" xmlns:ns2="d94594d3-3615-47a6-b893-e9e80d4e537e" xmlns:ns3="2a820024-20a1-47e1-8f4c-87e8ea197614" xmlns:ns4="74fc1b7d-2491-4325-b4ba-4ded840cc5c3" targetNamespace="http://schemas.microsoft.com/office/2006/metadata/properties" ma:root="true" ma:fieldsID="ab22c907d9c011bac8653518c25e5eec" ns2:_="" ns3:_="" ns4:_="">
    <xsd:import namespace="d94594d3-3615-47a6-b893-e9e80d4e537e"/>
    <xsd:import namespace="2a820024-20a1-47e1-8f4c-87e8ea197614"/>
    <xsd:import namespace="74fc1b7d-2491-4325-b4ba-4ded840cc5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4594d3-3615-47a6-b893-e9e80d4e53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230259-a6c1-4255-b092-dfd9b14cf0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820024-20a1-47e1-8f4c-87e8ea19761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fc1b7d-2491-4325-b4ba-4ded840cc5c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e995ee3-a0db-4c5f-aaa5-69da34d30da1}" ma:internalName="TaxCatchAll" ma:showField="CatchAllData" ma:web="2a820024-20a1-47e1-8f4c-87e8ea1976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4fc1b7d-2491-4325-b4ba-4ded840cc5c3" xsi:nil="true"/>
    <lcf76f155ced4ddcb4097134ff3c332f xmlns="d94594d3-3615-47a6-b893-e9e80d4e53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F774354-4FAA-46D1-B516-441A82F1FAE2}">
  <ds:schemaRefs>
    <ds:schemaRef ds:uri="http://schemas.microsoft.com/sharepoint/v3/contenttype/forms"/>
  </ds:schemaRefs>
</ds:datastoreItem>
</file>

<file path=customXml/itemProps2.xml><?xml version="1.0" encoding="utf-8"?>
<ds:datastoreItem xmlns:ds="http://schemas.openxmlformats.org/officeDocument/2006/customXml" ds:itemID="{A77F4BC7-8A18-4A70-A163-697E1297BD06}">
  <ds:schemaRefs>
    <ds:schemaRef ds:uri="2a820024-20a1-47e1-8f4c-87e8ea197614"/>
    <ds:schemaRef ds:uri="74fc1b7d-2491-4325-b4ba-4ded840cc5c3"/>
    <ds:schemaRef ds:uri="d94594d3-3615-47a6-b893-e9e80d4e53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84A0314-B358-4EF6-AF62-93AE13E665ED}">
  <ds:schemaRefs>
    <ds:schemaRef ds:uri="d94594d3-3615-47a6-b893-e9e80d4e537e"/>
    <ds:schemaRef ds:uri="http://www.w3.org/XML/1998/namespace"/>
    <ds:schemaRef ds:uri="http://purl.org/dc/elements/1.1/"/>
    <ds:schemaRef ds:uri="2a820024-20a1-47e1-8f4c-87e8ea197614"/>
    <ds:schemaRef ds:uri="http://purl.org/dc/terms/"/>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74fc1b7d-2491-4325-b4ba-4ded840cc5c3"/>
  </ds:schemaRefs>
</ds:datastoreItem>
</file>

<file path=docMetadata/LabelInfo.xml><?xml version="1.0" encoding="utf-8"?>
<clbl:labelList xmlns:clbl="http://schemas.microsoft.com/office/2020/mipLabelMetadata">
  <clbl:label id="{67f73250-91c3-4058-a7be-ac7b98891567}" enabled="1" method="Privileged" siteId="{43eba056-5ca4-4871-89ac-bdd09160ce7e}" removed="0"/>
</clbl:labelList>
</file>

<file path=docProps/app.xml><?xml version="1.0" encoding="utf-8"?>
<Properties xmlns="http://schemas.openxmlformats.org/officeDocument/2006/extended-properties" xmlns:vt="http://schemas.openxmlformats.org/officeDocument/2006/docPropsVTypes">
  <TotalTime>2</TotalTime>
  <Words>1165</Words>
  <Application>Microsoft Macintosh PowerPoint</Application>
  <PresentationFormat>Widescreen</PresentationFormat>
  <Paragraphs>236</Paragraphs>
  <Slides>11</Slides>
  <Notes>7</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11</vt:i4>
      </vt:variant>
    </vt:vector>
  </HeadingPairs>
  <TitlesOfParts>
    <vt:vector size="21" baseType="lpstr">
      <vt:lpstr>Arial</vt:lpstr>
      <vt:lpstr>Calibri</vt:lpstr>
      <vt:lpstr>System Font Regular</vt:lpstr>
      <vt:lpstr>Times New Roman</vt:lpstr>
      <vt:lpstr>Verdana</vt:lpstr>
      <vt:lpstr>Wingdings</vt:lpstr>
      <vt:lpstr>Light Theme</vt:lpstr>
      <vt:lpstr>Dark Theme</vt:lpstr>
      <vt:lpstr>1_Dark Theme</vt:lpstr>
      <vt:lpstr>Visio.Drawing.15</vt:lpstr>
      <vt:lpstr>NexusWave</vt:lpstr>
      <vt:lpstr>Unique SD-WAN technology</vt:lpstr>
      <vt:lpstr>End-2-End architecture</vt:lpstr>
      <vt:lpstr>Dynamic management of traffic</vt:lpstr>
      <vt:lpstr>Packet steering</vt:lpstr>
      <vt:lpstr>Network security on the NexusWave platform</vt:lpstr>
      <vt:lpstr>Network segregation </vt:lpstr>
      <vt:lpstr>Installation requirements</vt:lpstr>
      <vt:lpstr>Terminal installation requirements</vt:lpstr>
      <vt:lpstr>Fleet Secure Unified Threat Management </vt:lpstr>
      <vt:lpstr>Inmarsat.com/NexusWave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Viasat, Inc.</dc:creator>
  <cp:keywords/>
  <dc:description/>
  <cp:lastModifiedBy>Lidia Selivanova</cp:lastModifiedBy>
  <cp:revision>2</cp:revision>
  <cp:lastPrinted>2024-09-03T13:14:12Z</cp:lastPrinted>
  <dcterms:created xsi:type="dcterms:W3CDTF">2017-07-28T19:18:52Z</dcterms:created>
  <dcterms:modified xsi:type="dcterms:W3CDTF">2024-09-13T07:40:56Z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Classification goes here</vt:lpwstr>
  </property>
  <property fmtid="{D5CDD505-2E9C-101B-9397-08002B2CF9AE}" pid="3" name="ContentTypeId">
    <vt:lpwstr>0x010100674518EE8CC07C40810DF01FE938A712</vt:lpwstr>
  </property>
  <property fmtid="{D5CDD505-2E9C-101B-9397-08002B2CF9AE}" pid="4" name="MediaServiceImageTags">
    <vt:lpwstr/>
  </property>
  <property fmtid="{D5CDD505-2E9C-101B-9397-08002B2CF9AE}" pid="5" name="ClassificationContentMarkingFooterLocations">
    <vt:lpwstr>Light Theme:10\Dark Theme:6\1_Dark Theme:6</vt:lpwstr>
  </property>
  <property fmtid="{D5CDD505-2E9C-101B-9397-08002B2CF9AE}" pid="6" name="ClassificationContentMarkingFooterText">
    <vt:lpwstr>RESTRICTED</vt:lpwstr>
  </property>
</Properties>
</file>