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913" r:id="rId5"/>
  </p:sldMasterIdLst>
  <p:notesMasterIdLst>
    <p:notesMasterId r:id="rId22"/>
  </p:notesMasterIdLst>
  <p:sldIdLst>
    <p:sldId id="8194" r:id="rId6"/>
    <p:sldId id="503" r:id="rId7"/>
    <p:sldId id="504" r:id="rId8"/>
    <p:sldId id="8230" r:id="rId9"/>
    <p:sldId id="8228" r:id="rId10"/>
    <p:sldId id="8233" r:id="rId11"/>
    <p:sldId id="8220" r:id="rId12"/>
    <p:sldId id="8198" r:id="rId13"/>
    <p:sldId id="494" r:id="rId14"/>
    <p:sldId id="8213" r:id="rId15"/>
    <p:sldId id="8227" r:id="rId16"/>
    <p:sldId id="8226" r:id="rId17"/>
    <p:sldId id="256" r:id="rId18"/>
    <p:sldId id="8202" r:id="rId19"/>
    <p:sldId id="8204" r:id="rId20"/>
    <p:sldId id="82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69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C9051A-1D5B-1AD2-3D24-37F23F4DC056}" name="Frank Aasen Bjornsen" initials="FB" userId="S::frank.bjornsen@inmarsat.com::e6c56418-9a57-4948-a0e9-74713da8f453" providerId="AD"/>
  <p188:author id="{65952F47-778E-71C1-2AB1-00EFC5942732}" name="Andrew Ingle" initials="AI" userId="1bb23d3c49e4f637" providerId="Windows Live"/>
  <p188:author id="{77101B4D-9E29-1B11-E2DE-00B543253A5D}" name="Lidia Selivanova" initials="LS" userId="S::Lidia.Selivanova@inmarsat.com::b9a8f6c7-7e45-4261-92e6-4c248afe0057" providerId="AD"/>
  <p188:author id="{B7A98158-7F11-0ABE-CBAF-B3B8ADC0B7E9}" name="Gert-Jan Panken" initials="GP" userId="S::gertjan.panken@inmarsat.com::4d0c2307-f3a6-466e-8512-0323f3462367" providerId="AD"/>
  <p188:author id="{B1C71B60-65B3-86A8-5137-07BDE5381D00}" name="Michael Hayes" initials="" userId="S::michael.hayes@ogilvy.com::d9f6e60d-1c78-4119-9a6f-2d129ba5e35f" providerId="AD"/>
  <p188:author id="{4CFA7D7B-D627-CE47-02BC-272F9D7CBAB6}" name="Joao Nobre" initials="JN" userId="S::joao.nobre@inmarsat.com::f241fdcd-8d87-4051-b9f8-c23f9f28efa9" providerId="AD"/>
  <p188:author id="{C3F58495-F3E7-B832-9C1B-9ED01B938CA9}" name="Audra Drablos" initials="AD" userId="S::audra.drablos@inmarsat.com::72563a03-9539-4463-8f25-9d301818783e" providerId="AD"/>
  <p188:author id="{E3EEA7B0-98AB-7388-3E3D-1689B3540AF1}" name="Lidia Selivanova" initials="LS" userId="S::lidia.selivanova@inmarsat.com::b9a8f6c7-7e45-4261-92e6-4c248afe00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E39"/>
    <a:srgbClr val="009EE0"/>
    <a:srgbClr val="3FC1BE"/>
    <a:srgbClr val="1E2E39"/>
    <a:srgbClr val="002F56"/>
    <a:srgbClr val="012E54"/>
    <a:srgbClr val="003F73"/>
    <a:srgbClr val="009FE0"/>
    <a:srgbClr val="7899B4"/>
    <a:srgbClr val="F08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48B16-09BA-C633-EC49-319890BB278B}" v="97" dt="2024-05-15T14:11:52.154"/>
    <p1510:client id="{31976765-A5A6-0C76-A451-3735836E95A3}" v="43" dt="2024-05-15T08:40:34.874"/>
    <p1510:client id="{3353DAAC-7321-3B60-A02D-9E4648E4BFFF}" v="22" dt="2024-05-15T09:34:17.968"/>
    <p1510:client id="{720A0E8C-1811-D21D-EA50-9A6106DEDF87}" v="9" dt="2024-05-15T15:38:21.671"/>
    <p1510:client id="{92393138-3329-0045-ADE0-F78799C94EB4}" v="505" dt="2024-05-15T17:23:33.800"/>
    <p1510:client id="{B69D3D7E-2BFC-6676-BC04-201B1F9E8800}" v="2" dt="2024-05-15T12:06:12.915"/>
    <p1510:client id="{D9CEA177-A1D7-E691-35DD-8C646B016EAE}" v="5" dt="2024-05-15T08:47:52.617"/>
    <p1510:client id="{F42BA748-40E9-4C64-0A0D-1AABED8F28F5}" v="1" dt="2024-05-15T12:04:09.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716"/>
  </p:normalViewPr>
  <p:slideViewPr>
    <p:cSldViewPr snapToGrid="0">
      <p:cViewPr varScale="1">
        <p:scale>
          <a:sx n="99" d="100"/>
          <a:sy n="99" d="100"/>
        </p:scale>
        <p:origin x="752" y="176"/>
      </p:cViewPr>
      <p:guideLst>
        <p:guide orient="horz" pos="2047"/>
        <p:guide pos="69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t-Jan Panken" userId="S::gertjan.panken@inmarsat.com::4d0c2307-f3a6-466e-8512-0323f3462367" providerId="AD" clId="Web-{F42BA748-40E9-4C64-0A0D-1AABED8F28F5}"/>
    <pc:docChg chg="">
      <pc:chgData name="Gert-Jan Panken" userId="S::gertjan.panken@inmarsat.com::4d0c2307-f3a6-466e-8512-0323f3462367" providerId="AD" clId="Web-{F42BA748-40E9-4C64-0A0D-1AABED8F28F5}" dt="2024-05-15T12:04:09.663" v="0"/>
      <pc:docMkLst>
        <pc:docMk/>
      </pc:docMkLst>
      <pc:sldChg chg="modCm">
        <pc:chgData name="Gert-Jan Panken" userId="S::gertjan.panken@inmarsat.com::4d0c2307-f3a6-466e-8512-0323f3462367" providerId="AD" clId="Web-{F42BA748-40E9-4C64-0A0D-1AABED8F28F5}" dt="2024-05-15T12:04:09.663" v="0"/>
        <pc:sldMkLst>
          <pc:docMk/>
          <pc:sldMk cId="233854145" sldId="8228"/>
        </pc:sldMkLst>
        <pc:extLst>
          <p:ext xmlns:p="http://schemas.openxmlformats.org/presentationml/2006/main" uri="{D6D511B9-2390-475A-947B-AFAB55BFBCF1}">
            <pc226:cmChg xmlns:pc226="http://schemas.microsoft.com/office/powerpoint/2022/06/main/command" chg="">
              <pc226:chgData name="Gert-Jan Panken" userId="S::gertjan.panken@inmarsat.com::4d0c2307-f3a6-466e-8512-0323f3462367" providerId="AD" clId="Web-{F42BA748-40E9-4C64-0A0D-1AABED8F28F5}" dt="2024-05-15T12:04:09.663" v="0"/>
              <pc2:cmMkLst xmlns:pc2="http://schemas.microsoft.com/office/powerpoint/2019/9/main/command">
                <pc:docMk/>
                <pc:sldMk cId="233854145" sldId="8228"/>
                <pc2:cmMk id="{BE655593-B498-4A63-A73F-CBF59E0959B9}"/>
              </pc2:cmMkLst>
              <pc226:cmRplyChg chg="add">
                <pc226:chgData name="Gert-Jan Panken" userId="S::gertjan.panken@inmarsat.com::4d0c2307-f3a6-466e-8512-0323f3462367" providerId="AD" clId="Web-{F42BA748-40E9-4C64-0A0D-1AABED8F28F5}" dt="2024-05-15T12:04:09.663" v="0"/>
                <pc2:cmRplyMkLst xmlns:pc2="http://schemas.microsoft.com/office/powerpoint/2019/9/main/command">
                  <pc:docMk/>
                  <pc:sldMk cId="233854145" sldId="8228"/>
                  <pc2:cmMk id="{BE655593-B498-4A63-A73F-CBF59E0959B9}"/>
                  <pc2:cmRplyMk id="{AC5B1F0C-A577-42C5-ABC2-A91C50BFB5E9}"/>
                </pc2:cmRplyMkLst>
              </pc226:cmRplyChg>
            </pc226:cmChg>
          </p:ext>
        </pc:extLst>
      </pc:sldChg>
    </pc:docChg>
  </pc:docChgLst>
  <pc:docChgLst>
    <pc:chgData name="Audra Drablos" userId="S::audra.drablos@inmarsat.com::72563a03-9539-4463-8f25-9d301818783e" providerId="AD" clId="Web-{D9CEA177-A1D7-E691-35DD-8C646B016EAE}"/>
    <pc:docChg chg="mod">
      <pc:chgData name="Audra Drablos" userId="S::audra.drablos@inmarsat.com::72563a03-9539-4463-8f25-9d301818783e" providerId="AD" clId="Web-{D9CEA177-A1D7-E691-35DD-8C646B016EAE}" dt="2024-05-15T08:47:52.617" v="4"/>
      <pc:docMkLst>
        <pc:docMk/>
      </pc:docMkLst>
      <pc:sldChg chg="modCm">
        <pc:chgData name="Audra Drablos" userId="S::audra.drablos@inmarsat.com::72563a03-9539-4463-8f25-9d301818783e" providerId="AD" clId="Web-{D9CEA177-A1D7-E691-35DD-8C646B016EAE}" dt="2024-05-15T08:47:52.617" v="4"/>
        <pc:sldMkLst>
          <pc:docMk/>
          <pc:sldMk cId="233854145" sldId="8228"/>
        </pc:sldMkLst>
        <pc:extLst>
          <p:ext xmlns:p="http://schemas.openxmlformats.org/presentationml/2006/main" uri="{D6D511B9-2390-475A-947B-AFAB55BFBCF1}">
            <pc226:cmChg xmlns:pc226="http://schemas.microsoft.com/office/powerpoint/2022/06/main/command" chg="">
              <pc226:chgData name="Audra Drablos" userId="S::audra.drablos@inmarsat.com::72563a03-9539-4463-8f25-9d301818783e" providerId="AD" clId="Web-{D9CEA177-A1D7-E691-35DD-8C646B016EAE}" dt="2024-05-15T08:47:27.211" v="3"/>
              <pc2:cmMkLst xmlns:pc2="http://schemas.microsoft.com/office/powerpoint/2019/9/main/command">
                <pc:docMk/>
                <pc:sldMk cId="233854145" sldId="8228"/>
                <pc2:cmMk id="{BE655593-B498-4A63-A73F-CBF59E0959B9}"/>
              </pc2:cmMkLst>
              <pc226:cmRplyChg chg="add">
                <pc226:chgData name="Audra Drablos" userId="S::audra.drablos@inmarsat.com::72563a03-9539-4463-8f25-9d301818783e" providerId="AD" clId="Web-{D9CEA177-A1D7-E691-35DD-8C646B016EAE}" dt="2024-05-15T08:47:27.211" v="3"/>
                <pc2:cmRplyMkLst xmlns:pc2="http://schemas.microsoft.com/office/powerpoint/2019/9/main/command">
                  <pc:docMk/>
                  <pc:sldMk cId="233854145" sldId="8228"/>
                  <pc2:cmMk id="{BE655593-B498-4A63-A73F-CBF59E0959B9}"/>
                  <pc2:cmRplyMk id="{16C3E316-C9B8-4064-9A8E-560A389C15DE}"/>
                </pc2:cmRplyMkLst>
              </pc226:cmRplyChg>
            </pc226:cmChg>
            <pc226:cmChg xmlns:pc226="http://schemas.microsoft.com/office/powerpoint/2022/06/main/command" chg="">
              <pc226:chgData name="Audra Drablos" userId="S::audra.drablos@inmarsat.com::72563a03-9539-4463-8f25-9d301818783e" providerId="AD" clId="Web-{D9CEA177-A1D7-E691-35DD-8C646B016EAE}" dt="2024-05-15T08:47:52.617" v="4"/>
              <pc2:cmMkLst xmlns:pc2="http://schemas.microsoft.com/office/powerpoint/2019/9/main/command">
                <pc:docMk/>
                <pc:sldMk cId="233854145" sldId="8228"/>
                <pc2:cmMk id="{BB67B4A2-1C91-4A3C-91A4-D1109281DC16}"/>
              </pc2:cmMkLst>
              <pc226:cmRplyChg chg="add">
                <pc226:chgData name="Audra Drablos" userId="S::audra.drablos@inmarsat.com::72563a03-9539-4463-8f25-9d301818783e" providerId="AD" clId="Web-{D9CEA177-A1D7-E691-35DD-8C646B016EAE}" dt="2024-05-15T08:47:52.617" v="4"/>
                <pc2:cmRplyMkLst xmlns:pc2="http://schemas.microsoft.com/office/powerpoint/2019/9/main/command">
                  <pc:docMk/>
                  <pc:sldMk cId="233854145" sldId="8228"/>
                  <pc2:cmMk id="{BB67B4A2-1C91-4A3C-91A4-D1109281DC16}"/>
                  <pc2:cmRplyMk id="{01414B3B-11AE-4B5A-8F13-F7C63B347483}"/>
                </pc2:cmRplyMkLst>
              </pc226:cmRplyChg>
            </pc226:cmChg>
          </p:ext>
        </pc:extLst>
      </pc:sldChg>
      <pc:sldChg chg="modCm">
        <pc:chgData name="Audra Drablos" userId="S::audra.drablos@inmarsat.com::72563a03-9539-4463-8f25-9d301818783e" providerId="AD" clId="Web-{D9CEA177-A1D7-E691-35DD-8C646B016EAE}" dt="2024-05-15T08:43:00.485" v="2"/>
        <pc:sldMkLst>
          <pc:docMk/>
          <pc:sldMk cId="3553674277" sldId="8233"/>
        </pc:sldMkLst>
        <pc:extLst>
          <p:ext xmlns:p="http://schemas.openxmlformats.org/presentationml/2006/main" uri="{D6D511B9-2390-475A-947B-AFAB55BFBCF1}">
            <pc226:cmChg xmlns:pc226="http://schemas.microsoft.com/office/powerpoint/2022/06/main/command" chg="">
              <pc226:chgData name="Audra Drablos" userId="S::audra.drablos@inmarsat.com::72563a03-9539-4463-8f25-9d301818783e" providerId="AD" clId="Web-{D9CEA177-A1D7-E691-35DD-8C646B016EAE}" dt="2024-05-15T08:43:00.485" v="2"/>
              <pc2:cmMkLst xmlns:pc2="http://schemas.microsoft.com/office/powerpoint/2019/9/main/command">
                <pc:docMk/>
                <pc:sldMk cId="3553674277" sldId="8233"/>
                <pc2:cmMk id="{8EC0A80D-AF79-465D-993A-CBE9FE509916}"/>
              </pc2:cmMkLst>
              <pc226:cmRplyChg chg="add mod">
                <pc226:chgData name="Audra Drablos" userId="S::audra.drablos@inmarsat.com::72563a03-9539-4463-8f25-9d301818783e" providerId="AD" clId="Web-{D9CEA177-A1D7-E691-35DD-8C646B016EAE}" dt="2024-05-15T08:43:00.485" v="2"/>
                <pc2:cmRplyMkLst xmlns:pc2="http://schemas.microsoft.com/office/powerpoint/2019/9/main/command">
                  <pc:docMk/>
                  <pc:sldMk cId="3553674277" sldId="8233"/>
                  <pc2:cmMk id="{8EC0A80D-AF79-465D-993A-CBE9FE509916}"/>
                  <pc2:cmRplyMk id="{6FA8C397-9042-4466-A1F7-CA5FB2FDC2BF}"/>
                </pc2:cmRplyMkLst>
              </pc226:cmRplyChg>
            </pc226:cmChg>
          </p:ext>
        </pc:extLst>
      </pc:sldChg>
    </pc:docChg>
  </pc:docChgLst>
  <pc:docChgLst>
    <pc:chgData name="Gert-Jan Panken" userId="S::gertjan.panken@inmarsat.com::4d0c2307-f3a6-466e-8512-0323f3462367" providerId="AD" clId="Web-{31976765-A5A6-0C76-A451-3735836E95A3}"/>
    <pc:docChg chg="mod modSld">
      <pc:chgData name="Gert-Jan Panken" userId="S::gertjan.panken@inmarsat.com::4d0c2307-f3a6-466e-8512-0323f3462367" providerId="AD" clId="Web-{31976765-A5A6-0C76-A451-3735836E95A3}" dt="2024-05-15T08:40:34.874" v="40"/>
      <pc:docMkLst>
        <pc:docMk/>
      </pc:docMkLst>
      <pc:sldChg chg="modSp addCm">
        <pc:chgData name="Gert-Jan Panken" userId="S::gertjan.panken@inmarsat.com::4d0c2307-f3a6-466e-8512-0323f3462367" providerId="AD" clId="Web-{31976765-A5A6-0C76-A451-3735836E95A3}" dt="2024-05-15T08:33:14.204" v="18"/>
        <pc:sldMkLst>
          <pc:docMk/>
          <pc:sldMk cId="37829166" sldId="494"/>
        </pc:sldMkLst>
        <pc:spChg chg="mod">
          <ac:chgData name="Gert-Jan Panken" userId="S::gertjan.panken@inmarsat.com::4d0c2307-f3a6-466e-8512-0323f3462367" providerId="AD" clId="Web-{31976765-A5A6-0C76-A451-3735836E95A3}" dt="2024-05-15T08:32:14.170" v="17" actId="20577"/>
          <ac:spMkLst>
            <pc:docMk/>
            <pc:sldMk cId="37829166" sldId="494"/>
            <ac:spMk id="9" creationId="{349199B0-6FB1-47B3-281B-214CC79C2E93}"/>
          </ac:spMkLst>
        </pc:spChg>
        <pc:extLst>
          <p:ext xmlns:p="http://schemas.openxmlformats.org/presentationml/2006/main" uri="{D6D511B9-2390-475A-947B-AFAB55BFBCF1}">
            <pc226:cmChg xmlns:pc226="http://schemas.microsoft.com/office/powerpoint/2022/06/main/command" chg="add">
              <pc226:chgData name="Gert-Jan Panken" userId="S::gertjan.panken@inmarsat.com::4d0c2307-f3a6-466e-8512-0323f3462367" providerId="AD" clId="Web-{31976765-A5A6-0C76-A451-3735836E95A3}" dt="2024-05-15T08:33:14.204" v="18"/>
              <pc2:cmMkLst xmlns:pc2="http://schemas.microsoft.com/office/powerpoint/2019/9/main/command">
                <pc:docMk/>
                <pc:sldMk cId="37829166" sldId="494"/>
                <pc2:cmMk id="{2E8680F3-5C79-4FD5-802A-A651007F3126}"/>
              </pc2:cmMkLst>
            </pc226:cmChg>
          </p:ext>
        </pc:extLst>
      </pc:sldChg>
      <pc:sldChg chg="addCm">
        <pc:chgData name="Gert-Jan Panken" userId="S::gertjan.panken@inmarsat.com::4d0c2307-f3a6-466e-8512-0323f3462367" providerId="AD" clId="Web-{31976765-A5A6-0C76-A451-3735836E95A3}" dt="2024-05-15T08:31:41.685" v="16"/>
        <pc:sldMkLst>
          <pc:docMk/>
          <pc:sldMk cId="100344896" sldId="8198"/>
        </pc:sldMkLst>
        <pc:extLst>
          <p:ext xmlns:p="http://schemas.openxmlformats.org/presentationml/2006/main" uri="{D6D511B9-2390-475A-947B-AFAB55BFBCF1}">
            <pc226:cmChg xmlns:pc226="http://schemas.microsoft.com/office/powerpoint/2022/06/main/command" chg="add">
              <pc226:chgData name="Gert-Jan Panken" userId="S::gertjan.panken@inmarsat.com::4d0c2307-f3a6-466e-8512-0323f3462367" providerId="AD" clId="Web-{31976765-A5A6-0C76-A451-3735836E95A3}" dt="2024-05-15T08:31:41.685" v="16"/>
              <pc2:cmMkLst xmlns:pc2="http://schemas.microsoft.com/office/powerpoint/2019/9/main/command">
                <pc:docMk/>
                <pc:sldMk cId="100344896" sldId="8198"/>
                <pc2:cmMk id="{9090D2AB-B634-4700-BE9D-0C4011456EB2}"/>
              </pc2:cmMkLst>
            </pc226:cmChg>
          </p:ext>
        </pc:extLst>
      </pc:sldChg>
      <pc:sldChg chg="modSp addCm modCm">
        <pc:chgData name="Gert-Jan Panken" userId="S::gertjan.panken@inmarsat.com::4d0c2307-f3a6-466e-8512-0323f3462367" providerId="AD" clId="Web-{31976765-A5A6-0C76-A451-3735836E95A3}" dt="2024-05-15T08:37:52.384" v="24"/>
        <pc:sldMkLst>
          <pc:docMk/>
          <pc:sldMk cId="1832338722" sldId="8213"/>
        </pc:sldMkLst>
        <pc:cxnChg chg="mod">
          <ac:chgData name="Gert-Jan Panken" userId="S::gertjan.panken@inmarsat.com::4d0c2307-f3a6-466e-8512-0323f3462367" providerId="AD" clId="Web-{31976765-A5A6-0C76-A451-3735836E95A3}" dt="2024-05-15T08:35:38.818" v="22" actId="14100"/>
          <ac:cxnSpMkLst>
            <pc:docMk/>
            <pc:sldMk cId="1832338722" sldId="8213"/>
            <ac:cxnSpMk id="9" creationId="{D4111B58-C6BA-9FDA-49D5-0FC407C0437C}"/>
          </ac:cxnSpMkLst>
        </pc:cxnChg>
        <pc:extLst>
          <p:ext xmlns:p="http://schemas.openxmlformats.org/presentationml/2006/main" uri="{D6D511B9-2390-475A-947B-AFAB55BFBCF1}">
            <pc226:cmChg xmlns:pc226="http://schemas.microsoft.com/office/powerpoint/2022/06/main/command" chg="add mod">
              <pc226:chgData name="Gert-Jan Panken" userId="S::gertjan.panken@inmarsat.com::4d0c2307-f3a6-466e-8512-0323f3462367" providerId="AD" clId="Web-{31976765-A5A6-0C76-A451-3735836E95A3}" dt="2024-05-15T08:37:52.384" v="24"/>
              <pc2:cmMkLst xmlns:pc2="http://schemas.microsoft.com/office/powerpoint/2019/9/main/command">
                <pc:docMk/>
                <pc:sldMk cId="1832338722" sldId="8213"/>
                <pc2:cmMk id="{0E541B2B-1A42-41BE-A203-8E8A88C859D0}"/>
              </pc2:cmMkLst>
            </pc226:cmChg>
          </p:ext>
        </pc:extLst>
      </pc:sldChg>
      <pc:sldChg chg="addCm">
        <pc:chgData name="Gert-Jan Panken" userId="S::gertjan.panken@inmarsat.com::4d0c2307-f3a6-466e-8512-0323f3462367" providerId="AD" clId="Web-{31976765-A5A6-0C76-A451-3735836E95A3}" dt="2024-05-15T08:30:19.464" v="15"/>
        <pc:sldMkLst>
          <pc:docMk/>
          <pc:sldMk cId="2101357537" sldId="8220"/>
        </pc:sldMkLst>
        <pc:extLst>
          <p:ext xmlns:p="http://schemas.openxmlformats.org/presentationml/2006/main" uri="{D6D511B9-2390-475A-947B-AFAB55BFBCF1}">
            <pc226:cmChg xmlns:pc226="http://schemas.microsoft.com/office/powerpoint/2022/06/main/command" chg="add">
              <pc226:chgData name="Gert-Jan Panken" userId="S::gertjan.panken@inmarsat.com::4d0c2307-f3a6-466e-8512-0323f3462367" providerId="AD" clId="Web-{31976765-A5A6-0C76-A451-3735836E95A3}" dt="2024-05-15T08:30:19.464" v="15"/>
              <pc2:cmMkLst xmlns:pc2="http://schemas.microsoft.com/office/powerpoint/2019/9/main/command">
                <pc:docMk/>
                <pc:sldMk cId="2101357537" sldId="8220"/>
                <pc2:cmMk id="{06A38662-3C24-4626-83C6-0EE2E795EDDD}"/>
              </pc2:cmMkLst>
            </pc226:cmChg>
          </p:ext>
        </pc:extLst>
      </pc:sldChg>
      <pc:sldChg chg="modSp addCm">
        <pc:chgData name="Gert-Jan Panken" userId="S::gertjan.panken@inmarsat.com::4d0c2307-f3a6-466e-8512-0323f3462367" providerId="AD" clId="Web-{31976765-A5A6-0C76-A451-3735836E95A3}" dt="2024-05-15T08:40:34.874" v="40"/>
        <pc:sldMkLst>
          <pc:docMk/>
          <pc:sldMk cId="2271432394" sldId="8227"/>
        </pc:sldMkLst>
        <pc:spChg chg="mod">
          <ac:chgData name="Gert-Jan Panken" userId="S::gertjan.panken@inmarsat.com::4d0c2307-f3a6-466e-8512-0323f3462367" providerId="AD" clId="Web-{31976765-A5A6-0C76-A451-3735836E95A3}" dt="2024-05-15T08:39:46.263" v="39" actId="20577"/>
          <ac:spMkLst>
            <pc:docMk/>
            <pc:sldMk cId="2271432394" sldId="8227"/>
            <ac:spMk id="6" creationId="{2977F8A2-5F00-B714-46A5-EAEEE1E8FE1A}"/>
          </ac:spMkLst>
        </pc:spChg>
        <pc:extLst>
          <p:ext xmlns:p="http://schemas.openxmlformats.org/presentationml/2006/main" uri="{D6D511B9-2390-475A-947B-AFAB55BFBCF1}">
            <pc226:cmChg xmlns:pc226="http://schemas.microsoft.com/office/powerpoint/2022/06/main/command" chg="add">
              <pc226:chgData name="Gert-Jan Panken" userId="S::gertjan.panken@inmarsat.com::4d0c2307-f3a6-466e-8512-0323f3462367" providerId="AD" clId="Web-{31976765-A5A6-0C76-A451-3735836E95A3}" dt="2024-05-15T08:40:34.874" v="40"/>
              <pc2:cmMkLst xmlns:pc2="http://schemas.microsoft.com/office/powerpoint/2019/9/main/command">
                <pc:docMk/>
                <pc:sldMk cId="2271432394" sldId="8227"/>
                <pc2:cmMk id="{390AC472-FA68-496F-8875-2E83C34AB03C}"/>
              </pc2:cmMkLst>
            </pc226:cmChg>
          </p:ext>
        </pc:extLst>
      </pc:sldChg>
      <pc:sldChg chg="modSp addCm">
        <pc:chgData name="Gert-Jan Panken" userId="S::gertjan.panken@inmarsat.com::4d0c2307-f3a6-466e-8512-0323f3462367" providerId="AD" clId="Web-{31976765-A5A6-0C76-A451-3735836E95A3}" dt="2024-05-15T08:25:15.001" v="12" actId="20577"/>
        <pc:sldMkLst>
          <pc:docMk/>
          <pc:sldMk cId="233854145" sldId="8228"/>
        </pc:sldMkLst>
        <pc:spChg chg="mod">
          <ac:chgData name="Gert-Jan Panken" userId="S::gertjan.panken@inmarsat.com::4d0c2307-f3a6-466e-8512-0323f3462367" providerId="AD" clId="Web-{31976765-A5A6-0C76-A451-3735836E95A3}" dt="2024-05-15T08:25:15.001" v="12" actId="20577"/>
          <ac:spMkLst>
            <pc:docMk/>
            <pc:sldMk cId="233854145" sldId="8228"/>
            <ac:spMk id="138" creationId="{7519BC18-DD44-1219-FF1E-AAF1C349BEB9}"/>
          </ac:spMkLst>
        </pc:spChg>
        <pc:extLst>
          <p:ext xmlns:p="http://schemas.openxmlformats.org/presentationml/2006/main" uri="{D6D511B9-2390-475A-947B-AFAB55BFBCF1}">
            <pc226:cmChg xmlns:pc226="http://schemas.microsoft.com/office/powerpoint/2022/06/main/command" chg="add">
              <pc226:chgData name="Gert-Jan Panken" userId="S::gertjan.panken@inmarsat.com::4d0c2307-f3a6-466e-8512-0323f3462367" providerId="AD" clId="Web-{31976765-A5A6-0C76-A451-3735836E95A3}" dt="2024-05-15T08:20:45.477" v="1"/>
              <pc2:cmMkLst xmlns:pc2="http://schemas.microsoft.com/office/powerpoint/2019/9/main/command">
                <pc:docMk/>
                <pc:sldMk cId="233854145" sldId="8228"/>
                <pc2:cmMk id="{BE655593-B498-4A63-A73F-CBF59E0959B9}"/>
              </pc2:cmMkLst>
            </pc226:cmChg>
            <pc226:cmChg xmlns:pc226="http://schemas.microsoft.com/office/powerpoint/2022/06/main/command" chg="add">
              <pc226:chgData name="Gert-Jan Panken" userId="S::gertjan.panken@inmarsat.com::4d0c2307-f3a6-466e-8512-0323f3462367" providerId="AD" clId="Web-{31976765-A5A6-0C76-A451-3735836E95A3}" dt="2024-05-15T08:25:09.845" v="11"/>
              <pc2:cmMkLst xmlns:pc2="http://schemas.microsoft.com/office/powerpoint/2019/9/main/command">
                <pc:docMk/>
                <pc:sldMk cId="233854145" sldId="8228"/>
                <pc2:cmMk id="{BB67B4A2-1C91-4A3C-91A4-D1109281DC16}"/>
              </pc2:cmMkLst>
            </pc226:cmChg>
          </p:ext>
        </pc:extLst>
      </pc:sldChg>
      <pc:sldChg chg="addCm">
        <pc:chgData name="Gert-Jan Panken" userId="S::gertjan.panken@inmarsat.com::4d0c2307-f3a6-466e-8512-0323f3462367" providerId="AD" clId="Web-{31976765-A5A6-0C76-A451-3735836E95A3}" dt="2024-05-15T08:29:11.118" v="14"/>
        <pc:sldMkLst>
          <pc:docMk/>
          <pc:sldMk cId="3553674277" sldId="8233"/>
        </pc:sldMkLst>
        <pc:extLst>
          <p:ext xmlns:p="http://schemas.openxmlformats.org/presentationml/2006/main" uri="{D6D511B9-2390-475A-947B-AFAB55BFBCF1}">
            <pc226:cmChg xmlns:pc226="http://schemas.microsoft.com/office/powerpoint/2022/06/main/command" chg="add">
              <pc226:chgData name="Gert-Jan Panken" userId="S::gertjan.panken@inmarsat.com::4d0c2307-f3a6-466e-8512-0323f3462367" providerId="AD" clId="Web-{31976765-A5A6-0C76-A451-3735836E95A3}" dt="2024-05-15T08:27:56.428" v="13"/>
              <pc2:cmMkLst xmlns:pc2="http://schemas.microsoft.com/office/powerpoint/2019/9/main/command">
                <pc:docMk/>
                <pc:sldMk cId="3553674277" sldId="8233"/>
                <pc2:cmMk id="{8EC0A80D-AF79-465D-993A-CBE9FE509916}"/>
              </pc2:cmMkLst>
            </pc226:cmChg>
            <pc226:cmChg xmlns:pc226="http://schemas.microsoft.com/office/powerpoint/2022/06/main/command" chg="add">
              <pc226:chgData name="Gert-Jan Panken" userId="S::gertjan.panken@inmarsat.com::4d0c2307-f3a6-466e-8512-0323f3462367" providerId="AD" clId="Web-{31976765-A5A6-0C76-A451-3735836E95A3}" dt="2024-05-15T08:29:11.118" v="14"/>
              <pc2:cmMkLst xmlns:pc2="http://schemas.microsoft.com/office/powerpoint/2019/9/main/command">
                <pc:docMk/>
                <pc:sldMk cId="3553674277" sldId="8233"/>
                <pc2:cmMk id="{39C2EAF9-AB58-41EC-9CC5-29B92D0F9333}"/>
              </pc2:cmMkLst>
            </pc226:cmChg>
          </p:ext>
        </pc:extLst>
      </pc:sldChg>
    </pc:docChg>
  </pc:docChgLst>
  <pc:docChgLst>
    <pc:chgData name="Joao Nobre" userId="S::joao.nobre@inmarsat.com::f241fdcd-8d87-4051-b9f8-c23f9f28efa9" providerId="AD" clId="Web-{3353DAAC-7321-3B60-A02D-9E4648E4BFFF}"/>
    <pc:docChg chg="mod modSld">
      <pc:chgData name="Joao Nobre" userId="S::joao.nobre@inmarsat.com::f241fdcd-8d87-4051-b9f8-c23f9f28efa9" providerId="AD" clId="Web-{3353DAAC-7321-3B60-A02D-9E4648E4BFFF}" dt="2024-05-15T09:34:17.812" v="16" actId="20577"/>
      <pc:docMkLst>
        <pc:docMk/>
      </pc:docMkLst>
      <pc:sldChg chg="modSp">
        <pc:chgData name="Joao Nobre" userId="S::joao.nobre@inmarsat.com::f241fdcd-8d87-4051-b9f8-c23f9f28efa9" providerId="AD" clId="Web-{3353DAAC-7321-3B60-A02D-9E4648E4BFFF}" dt="2024-05-15T09:34:17.812" v="16" actId="20577"/>
        <pc:sldMkLst>
          <pc:docMk/>
          <pc:sldMk cId="37829166" sldId="494"/>
        </pc:sldMkLst>
        <pc:spChg chg="mod">
          <ac:chgData name="Joao Nobre" userId="S::joao.nobre@inmarsat.com::f241fdcd-8d87-4051-b9f8-c23f9f28efa9" providerId="AD" clId="Web-{3353DAAC-7321-3B60-A02D-9E4648E4BFFF}" dt="2024-05-15T09:34:17.812" v="16" actId="20577"/>
          <ac:spMkLst>
            <pc:docMk/>
            <pc:sldMk cId="37829166" sldId="494"/>
            <ac:spMk id="7" creationId="{F78A6463-724B-93CA-FA47-4D8B4B87B546}"/>
          </ac:spMkLst>
        </pc:spChg>
        <pc:spChg chg="mod">
          <ac:chgData name="Joao Nobre" userId="S::joao.nobre@inmarsat.com::f241fdcd-8d87-4051-b9f8-c23f9f28efa9" providerId="AD" clId="Web-{3353DAAC-7321-3B60-A02D-9E4648E4BFFF}" dt="2024-05-15T09:34:12.983" v="13" actId="20577"/>
          <ac:spMkLst>
            <pc:docMk/>
            <pc:sldMk cId="37829166" sldId="494"/>
            <ac:spMk id="9" creationId="{349199B0-6FB1-47B3-281B-214CC79C2E93}"/>
          </ac:spMkLst>
        </pc:spChg>
      </pc:sldChg>
      <pc:sldChg chg="modSp">
        <pc:chgData name="Joao Nobre" userId="S::joao.nobre@inmarsat.com::f241fdcd-8d87-4051-b9f8-c23f9f28efa9" providerId="AD" clId="Web-{3353DAAC-7321-3B60-A02D-9E4648E4BFFF}" dt="2024-05-15T09:29:25.915" v="7" actId="20577"/>
        <pc:sldMkLst>
          <pc:docMk/>
          <pc:sldMk cId="3674751764" sldId="8226"/>
        </pc:sldMkLst>
        <pc:spChg chg="mod">
          <ac:chgData name="Joao Nobre" userId="S::joao.nobre@inmarsat.com::f241fdcd-8d87-4051-b9f8-c23f9f28efa9" providerId="AD" clId="Web-{3353DAAC-7321-3B60-A02D-9E4648E4BFFF}" dt="2024-05-15T09:29:20.149" v="3" actId="20577"/>
          <ac:spMkLst>
            <pc:docMk/>
            <pc:sldMk cId="3674751764" sldId="8226"/>
            <ac:spMk id="10" creationId="{DF71A363-A27A-3D47-ACE4-86862BFE49F8}"/>
          </ac:spMkLst>
        </pc:spChg>
        <pc:spChg chg="mod">
          <ac:chgData name="Joao Nobre" userId="S::joao.nobre@inmarsat.com::f241fdcd-8d87-4051-b9f8-c23f9f28efa9" providerId="AD" clId="Web-{3353DAAC-7321-3B60-A02D-9E4648E4BFFF}" dt="2024-05-15T09:29:21.930" v="5" actId="20577"/>
          <ac:spMkLst>
            <pc:docMk/>
            <pc:sldMk cId="3674751764" sldId="8226"/>
            <ac:spMk id="11" creationId="{8E60AA6E-2F43-0929-7D82-670CB9EFBEF8}"/>
          </ac:spMkLst>
        </pc:spChg>
        <pc:spChg chg="mod">
          <ac:chgData name="Joao Nobre" userId="S::joao.nobre@inmarsat.com::f241fdcd-8d87-4051-b9f8-c23f9f28efa9" providerId="AD" clId="Web-{3353DAAC-7321-3B60-A02D-9E4648E4BFFF}" dt="2024-05-15T09:29:25.915" v="7" actId="20577"/>
          <ac:spMkLst>
            <pc:docMk/>
            <pc:sldMk cId="3674751764" sldId="8226"/>
            <ac:spMk id="12" creationId="{840344ED-54DA-59E8-6E40-00644CCBA886}"/>
          </ac:spMkLst>
        </pc:spChg>
      </pc:sldChg>
      <pc:sldChg chg="modSp">
        <pc:chgData name="Joao Nobre" userId="S::joao.nobre@inmarsat.com::f241fdcd-8d87-4051-b9f8-c23f9f28efa9" providerId="AD" clId="Web-{3353DAAC-7321-3B60-A02D-9E4648E4BFFF}" dt="2024-05-15T09:29:49.651" v="10" actId="20577"/>
        <pc:sldMkLst>
          <pc:docMk/>
          <pc:sldMk cId="2271432394" sldId="8227"/>
        </pc:sldMkLst>
        <pc:spChg chg="mod">
          <ac:chgData name="Joao Nobre" userId="S::joao.nobre@inmarsat.com::f241fdcd-8d87-4051-b9f8-c23f9f28efa9" providerId="AD" clId="Web-{3353DAAC-7321-3B60-A02D-9E4648E4BFFF}" dt="2024-05-15T09:29:49.651" v="10" actId="20577"/>
          <ac:spMkLst>
            <pc:docMk/>
            <pc:sldMk cId="2271432394" sldId="8227"/>
            <ac:spMk id="6" creationId="{2977F8A2-5F00-B714-46A5-EAEEE1E8FE1A}"/>
          </ac:spMkLst>
        </pc:spChg>
        <pc:spChg chg="mod">
          <ac:chgData name="Joao Nobre" userId="S::joao.nobre@inmarsat.com::f241fdcd-8d87-4051-b9f8-c23f9f28efa9" providerId="AD" clId="Web-{3353DAAC-7321-3B60-A02D-9E4648E4BFFF}" dt="2024-05-15T09:29:30.040" v="8" actId="20577"/>
          <ac:spMkLst>
            <pc:docMk/>
            <pc:sldMk cId="2271432394" sldId="8227"/>
            <ac:spMk id="10" creationId="{1DFC72DA-B845-A453-0346-7EE046A10BA4}"/>
          </ac:spMkLst>
        </pc:spChg>
      </pc:sldChg>
      <pc:sldChg chg="modCm">
        <pc:chgData name="Joao Nobre" userId="S::joao.nobre@inmarsat.com::f241fdcd-8d87-4051-b9f8-c23f9f28efa9" providerId="AD" clId="Web-{3353DAAC-7321-3B60-A02D-9E4648E4BFFF}" dt="2024-05-15T09:05:03.349" v="1"/>
        <pc:sldMkLst>
          <pc:docMk/>
          <pc:sldMk cId="233854145" sldId="8228"/>
        </pc:sldMkLst>
        <pc:extLst>
          <p:ext xmlns:p="http://schemas.openxmlformats.org/presentationml/2006/main" uri="{D6D511B9-2390-475A-947B-AFAB55BFBCF1}">
            <pc226:cmChg xmlns:pc226="http://schemas.microsoft.com/office/powerpoint/2022/06/main/command" chg="">
              <pc226:chgData name="Joao Nobre" userId="S::joao.nobre@inmarsat.com::f241fdcd-8d87-4051-b9f8-c23f9f28efa9" providerId="AD" clId="Web-{3353DAAC-7321-3B60-A02D-9E4648E4BFFF}" dt="2024-05-15T09:05:03.349" v="1"/>
              <pc2:cmMkLst xmlns:pc2="http://schemas.microsoft.com/office/powerpoint/2019/9/main/command">
                <pc:docMk/>
                <pc:sldMk cId="233854145" sldId="8228"/>
                <pc2:cmMk id="{BE655593-B498-4A63-A73F-CBF59E0959B9}"/>
              </pc2:cmMkLst>
              <pc226:cmRplyChg chg="add">
                <pc226:chgData name="Joao Nobre" userId="S::joao.nobre@inmarsat.com::f241fdcd-8d87-4051-b9f8-c23f9f28efa9" providerId="AD" clId="Web-{3353DAAC-7321-3B60-A02D-9E4648E4BFFF}" dt="2024-05-15T09:05:03.349" v="1"/>
                <pc2:cmRplyMkLst xmlns:pc2="http://schemas.microsoft.com/office/powerpoint/2019/9/main/command">
                  <pc:docMk/>
                  <pc:sldMk cId="233854145" sldId="8228"/>
                  <pc2:cmMk id="{BE655593-B498-4A63-A73F-CBF59E0959B9}"/>
                  <pc2:cmRplyMk id="{E200280A-A563-4B24-BC94-EFE944963981}"/>
                </pc2:cmRplyMkLst>
              </pc226:cmRplyChg>
            </pc226:cmChg>
          </p:ext>
        </pc:extLst>
      </pc:sldChg>
    </pc:docChg>
  </pc:docChgLst>
  <pc:docChgLst>
    <pc:chgData name="Lidia Selivanova" userId="b9a8f6c7-7e45-4261-92e6-4c248afe0057" providerId="ADAL" clId="{92393138-3329-0045-ADE0-F78799C94EB4}"/>
    <pc:docChg chg="undo custSel modSld">
      <pc:chgData name="Lidia Selivanova" userId="b9a8f6c7-7e45-4261-92e6-4c248afe0057" providerId="ADAL" clId="{92393138-3329-0045-ADE0-F78799C94EB4}" dt="2024-05-15T17:23:33.800" v="1160" actId="1036"/>
      <pc:docMkLst>
        <pc:docMk/>
      </pc:docMkLst>
      <pc:sldChg chg="modSp mod delCm modCm">
        <pc:chgData name="Lidia Selivanova" userId="b9a8f6c7-7e45-4261-92e6-4c248afe0057" providerId="ADAL" clId="{92393138-3329-0045-ADE0-F78799C94EB4}" dt="2024-05-15T17:12:57.336" v="883"/>
        <pc:sldMkLst>
          <pc:docMk/>
          <pc:sldMk cId="37829166" sldId="494"/>
        </pc:sldMkLst>
        <pc:spChg chg="mod">
          <ac:chgData name="Lidia Selivanova" userId="b9a8f6c7-7e45-4261-92e6-4c248afe0057" providerId="ADAL" clId="{92393138-3329-0045-ADE0-F78799C94EB4}" dt="2024-05-15T08:34:23.171" v="55" actId="27636"/>
          <ac:spMkLst>
            <pc:docMk/>
            <pc:sldMk cId="37829166" sldId="494"/>
            <ac:spMk id="7" creationId="{F78A6463-724B-93CA-FA47-4D8B4B87B546}"/>
          </ac:spMkLst>
        </pc:spChg>
        <pc:spChg chg="mod">
          <ac:chgData name="Lidia Selivanova" userId="b9a8f6c7-7e45-4261-92e6-4c248afe0057" providerId="ADAL" clId="{92393138-3329-0045-ADE0-F78799C94EB4}" dt="2024-05-15T11:09:01.774" v="206" actId="20577"/>
          <ac:spMkLst>
            <pc:docMk/>
            <pc:sldMk cId="37829166" sldId="494"/>
            <ac:spMk id="9" creationId="{349199B0-6FB1-47B3-281B-214CC79C2E93}"/>
          </ac:spMkLst>
        </pc:spChg>
        <pc:picChg chg="mod">
          <ac:chgData name="Lidia Selivanova" userId="b9a8f6c7-7e45-4261-92e6-4c248afe0057" providerId="ADAL" clId="{92393138-3329-0045-ADE0-F78799C94EB4}" dt="2024-05-15T08:34:21.411" v="53" actId="1076"/>
          <ac:picMkLst>
            <pc:docMk/>
            <pc:sldMk cId="37829166" sldId="494"/>
            <ac:picMk id="8" creationId="{2DC879B9-F9D7-592B-2EBA-B849E69E874B}"/>
          </ac:picMkLst>
        </pc:picChg>
        <pc:extLst>
          <p:ext xmlns:p="http://schemas.openxmlformats.org/presentationml/2006/main" uri="{D6D511B9-2390-475A-947B-AFAB55BFBCF1}">
            <pc226:cmChg xmlns:pc226="http://schemas.microsoft.com/office/powerpoint/2022/06/main/command" chg="del mod modRxn">
              <pc226:chgData name="Lidia Selivanova" userId="b9a8f6c7-7e45-4261-92e6-4c248afe0057" providerId="ADAL" clId="{92393138-3329-0045-ADE0-F78799C94EB4}" dt="2024-05-15T17:12:57.336" v="883"/>
              <pc2:cmMkLst xmlns:pc2="http://schemas.microsoft.com/office/powerpoint/2019/9/main/command">
                <pc:docMk/>
                <pc:sldMk cId="37829166" sldId="494"/>
                <pc2:cmMk id="{2E8680F3-5C79-4FD5-802A-A651007F3126}"/>
              </pc2:cmMkLst>
            </pc226:cmChg>
          </p:ext>
        </pc:extLst>
      </pc:sldChg>
      <pc:sldChg chg="addSp delSp mod">
        <pc:chgData name="Lidia Selivanova" userId="b9a8f6c7-7e45-4261-92e6-4c248afe0057" providerId="ADAL" clId="{92393138-3329-0045-ADE0-F78799C94EB4}" dt="2024-05-15T12:13:12.755" v="547" actId="478"/>
        <pc:sldMkLst>
          <pc:docMk/>
          <pc:sldMk cId="1413652737" sldId="8194"/>
        </pc:sldMkLst>
        <pc:spChg chg="add del">
          <ac:chgData name="Lidia Selivanova" userId="b9a8f6c7-7e45-4261-92e6-4c248afe0057" providerId="ADAL" clId="{92393138-3329-0045-ADE0-F78799C94EB4}" dt="2024-05-15T12:13:12.755" v="547" actId="478"/>
          <ac:spMkLst>
            <pc:docMk/>
            <pc:sldMk cId="1413652737" sldId="8194"/>
            <ac:spMk id="12" creationId="{FDACC5FA-E447-E3C7-0F6A-4BAB09722713}"/>
          </ac:spMkLst>
        </pc:spChg>
      </pc:sldChg>
      <pc:sldChg chg="delCm modCm">
        <pc:chgData name="Lidia Selivanova" userId="b9a8f6c7-7e45-4261-92e6-4c248afe0057" providerId="ADAL" clId="{92393138-3329-0045-ADE0-F78799C94EB4}" dt="2024-05-15T17:12:52.274" v="882"/>
        <pc:sldMkLst>
          <pc:docMk/>
          <pc:sldMk cId="100344896" sldId="8198"/>
        </pc:sldMkLst>
        <pc:extLst>
          <p:ext xmlns:p="http://schemas.openxmlformats.org/presentationml/2006/main" uri="{D6D511B9-2390-475A-947B-AFAB55BFBCF1}">
            <pc226:cmChg xmlns:pc226="http://schemas.microsoft.com/office/powerpoint/2022/06/main/command" chg="del mod">
              <pc226:chgData name="Lidia Selivanova" userId="b9a8f6c7-7e45-4261-92e6-4c248afe0057" providerId="ADAL" clId="{92393138-3329-0045-ADE0-F78799C94EB4}" dt="2024-05-15T17:12:52.274" v="882"/>
              <pc2:cmMkLst xmlns:pc2="http://schemas.microsoft.com/office/powerpoint/2019/9/main/command">
                <pc:docMk/>
                <pc:sldMk cId="100344896" sldId="8198"/>
                <pc2:cmMk id="{9090D2AB-B634-4700-BE9D-0C4011456EB2}"/>
              </pc2:cmMkLst>
              <pc226:cmRplyChg chg="add">
                <pc226:chgData name="Lidia Selivanova" userId="b9a8f6c7-7e45-4261-92e6-4c248afe0057" providerId="ADAL" clId="{92393138-3329-0045-ADE0-F78799C94EB4}" dt="2024-05-15T08:33:46.451" v="52"/>
                <pc2:cmRplyMkLst xmlns:pc2="http://schemas.microsoft.com/office/powerpoint/2019/9/main/command">
                  <pc:docMk/>
                  <pc:sldMk cId="100344896" sldId="8198"/>
                  <pc2:cmMk id="{9090D2AB-B634-4700-BE9D-0C4011456EB2}"/>
                  <pc2:cmRplyMk id="{31E63BC5-DB98-8945-908B-254C947ABA78}"/>
                </pc2:cmRplyMkLst>
              </pc226:cmRplyChg>
            </pc226:cmChg>
          </p:ext>
        </pc:extLst>
      </pc:sldChg>
      <pc:sldChg chg="addSp modSp mod delCm modCm">
        <pc:chgData name="Lidia Selivanova" userId="b9a8f6c7-7e45-4261-92e6-4c248afe0057" providerId="ADAL" clId="{92393138-3329-0045-ADE0-F78799C94EB4}" dt="2024-05-15T17:13:05.537" v="884"/>
        <pc:sldMkLst>
          <pc:docMk/>
          <pc:sldMk cId="1832338722" sldId="8213"/>
        </pc:sldMkLst>
        <pc:spChg chg="add mod">
          <ac:chgData name="Lidia Selivanova" userId="b9a8f6c7-7e45-4261-92e6-4c248afe0057" providerId="ADAL" clId="{92393138-3329-0045-ADE0-F78799C94EB4}" dt="2024-05-15T11:14:28.634" v="522" actId="1076"/>
          <ac:spMkLst>
            <pc:docMk/>
            <pc:sldMk cId="1832338722" sldId="8213"/>
            <ac:spMk id="10" creationId="{7E047A7F-3401-0139-A416-1784AD409E22}"/>
          </ac:spMkLst>
        </pc:spChg>
        <pc:spChg chg="mod">
          <ac:chgData name="Lidia Selivanova" userId="b9a8f6c7-7e45-4261-92e6-4c248afe0057" providerId="ADAL" clId="{92393138-3329-0045-ADE0-F78799C94EB4}" dt="2024-05-15T11:14:05.119" v="515" actId="14100"/>
          <ac:spMkLst>
            <pc:docMk/>
            <pc:sldMk cId="1832338722" sldId="8213"/>
            <ac:spMk id="15" creationId="{28728987-5B21-4817-AF4C-F1B0237024F7}"/>
          </ac:spMkLst>
        </pc:spChg>
        <pc:spChg chg="mod">
          <ac:chgData name="Lidia Selivanova" userId="b9a8f6c7-7e45-4261-92e6-4c248afe0057" providerId="ADAL" clId="{92393138-3329-0045-ADE0-F78799C94EB4}" dt="2024-05-15T11:14:05.119" v="515" actId="14100"/>
          <ac:spMkLst>
            <pc:docMk/>
            <pc:sldMk cId="1832338722" sldId="8213"/>
            <ac:spMk id="24" creationId="{91CD8CC2-7F2D-AEF6-8860-5296FD6F10A2}"/>
          </ac:spMkLst>
        </pc:spChg>
        <pc:spChg chg="mod">
          <ac:chgData name="Lidia Selivanova" userId="b9a8f6c7-7e45-4261-92e6-4c248afe0057" providerId="ADAL" clId="{92393138-3329-0045-ADE0-F78799C94EB4}" dt="2024-05-15T11:14:39.935" v="541" actId="1035"/>
          <ac:spMkLst>
            <pc:docMk/>
            <pc:sldMk cId="1832338722" sldId="8213"/>
            <ac:spMk id="25" creationId="{FF4A7696-69C2-ADDA-D62B-37B05C1A06F4}"/>
          </ac:spMkLst>
        </pc:spChg>
        <pc:cxnChg chg="add mod">
          <ac:chgData name="Lidia Selivanova" userId="b9a8f6c7-7e45-4261-92e6-4c248afe0057" providerId="ADAL" clId="{92393138-3329-0045-ADE0-F78799C94EB4}" dt="2024-05-15T11:14:35.298" v="528" actId="1035"/>
          <ac:cxnSpMkLst>
            <pc:docMk/>
            <pc:sldMk cId="1832338722" sldId="8213"/>
            <ac:cxnSpMk id="7" creationId="{A9B24814-6F3F-CB9B-4242-1F055BB58BFF}"/>
          </ac:cxnSpMkLst>
        </pc:cxnChg>
        <pc:cxnChg chg="mod">
          <ac:chgData name="Lidia Selivanova" userId="b9a8f6c7-7e45-4261-92e6-4c248afe0057" providerId="ADAL" clId="{92393138-3329-0045-ADE0-F78799C94EB4}" dt="2024-05-15T11:10:17.629" v="215" actId="692"/>
          <ac:cxnSpMkLst>
            <pc:docMk/>
            <pc:sldMk cId="1832338722" sldId="8213"/>
            <ac:cxnSpMk id="9" creationId="{D4111B58-C6BA-9FDA-49D5-0FC407C0437C}"/>
          </ac:cxnSpMkLst>
        </pc:cxnChg>
        <pc:cxnChg chg="mod">
          <ac:chgData name="Lidia Selivanova" userId="b9a8f6c7-7e45-4261-92e6-4c248afe0057" providerId="ADAL" clId="{92393138-3329-0045-ADE0-F78799C94EB4}" dt="2024-05-15T11:11:40.798" v="216" actId="1076"/>
          <ac:cxnSpMkLst>
            <pc:docMk/>
            <pc:sldMk cId="1832338722" sldId="8213"/>
            <ac:cxnSpMk id="13" creationId="{44947294-100F-8868-C43A-DB01A74E6FEB}"/>
          </ac:cxnSpMkLst>
        </pc:cxnChg>
        <pc:cxnChg chg="mod">
          <ac:chgData name="Lidia Selivanova" userId="b9a8f6c7-7e45-4261-92e6-4c248afe0057" providerId="ADAL" clId="{92393138-3329-0045-ADE0-F78799C94EB4}" dt="2024-05-15T11:13:52.718" v="510" actId="1035"/>
          <ac:cxnSpMkLst>
            <pc:docMk/>
            <pc:sldMk cId="1832338722" sldId="8213"/>
            <ac:cxnSpMk id="20" creationId="{36ECDE66-EE39-020E-C9F8-101B68A3669E}"/>
          </ac:cxnSpMkLst>
        </pc:cxnChg>
        <pc:cxnChg chg="mod">
          <ac:chgData name="Lidia Selivanova" userId="b9a8f6c7-7e45-4261-92e6-4c248afe0057" providerId="ADAL" clId="{92393138-3329-0045-ADE0-F78799C94EB4}" dt="2024-05-15T11:14:39.935" v="541" actId="1035"/>
          <ac:cxnSpMkLst>
            <pc:docMk/>
            <pc:sldMk cId="1832338722" sldId="8213"/>
            <ac:cxnSpMk id="22" creationId="{C0AB1A89-2B1F-14B6-B9D9-3AA213DFB426}"/>
          </ac:cxnSpMkLst>
        </pc:cxnChg>
        <pc:extLst>
          <p:ext xmlns:p="http://schemas.openxmlformats.org/presentationml/2006/main" uri="{D6D511B9-2390-475A-947B-AFAB55BFBCF1}">
            <pc226:cmChg xmlns:pc226="http://schemas.microsoft.com/office/powerpoint/2022/06/main/command" chg="del">
              <pc226:chgData name="Lidia Selivanova" userId="b9a8f6c7-7e45-4261-92e6-4c248afe0057" providerId="ADAL" clId="{92393138-3329-0045-ADE0-F78799C94EB4}" dt="2024-05-15T17:13:05.537" v="884"/>
              <pc2:cmMkLst xmlns:pc2="http://schemas.microsoft.com/office/powerpoint/2019/9/main/command">
                <pc:docMk/>
                <pc:sldMk cId="1832338722" sldId="8213"/>
                <pc2:cmMk id="{0E541B2B-1A42-41BE-A203-8E8A88C859D0}"/>
              </pc2:cmMkLst>
              <pc226:cmRplyChg chg="add">
                <pc226:chgData name="Lidia Selivanova" userId="b9a8f6c7-7e45-4261-92e6-4c248afe0057" providerId="ADAL" clId="{92393138-3329-0045-ADE0-F78799C94EB4}" dt="2024-05-15T11:14:57.254" v="542"/>
                <pc2:cmRplyMkLst xmlns:pc2="http://schemas.microsoft.com/office/powerpoint/2019/9/main/command">
                  <pc:docMk/>
                  <pc:sldMk cId="1832338722" sldId="8213"/>
                  <pc2:cmMk id="{0E541B2B-1A42-41BE-A203-8E8A88C859D0}"/>
                  <pc2:cmRplyMk id="{8D6E1F68-D834-CD4E-BCB7-E89122F02E3D}"/>
                </pc2:cmRplyMkLst>
              </pc226:cmRplyChg>
            </pc226:cmChg>
          </p:ext>
        </pc:extLst>
      </pc:sldChg>
      <pc:sldChg chg="modSp mod delCm modCm">
        <pc:chgData name="Lidia Selivanova" userId="b9a8f6c7-7e45-4261-92e6-4c248afe0057" providerId="ADAL" clId="{92393138-3329-0045-ADE0-F78799C94EB4}" dt="2024-05-15T17:12:44.858" v="881"/>
        <pc:sldMkLst>
          <pc:docMk/>
          <pc:sldMk cId="2101357537" sldId="8220"/>
        </pc:sldMkLst>
        <pc:spChg chg="mod">
          <ac:chgData name="Lidia Selivanova" userId="b9a8f6c7-7e45-4261-92e6-4c248afe0057" providerId="ADAL" clId="{92393138-3329-0045-ADE0-F78799C94EB4}" dt="2024-05-15T08:33:08.251" v="49" actId="20577"/>
          <ac:spMkLst>
            <pc:docMk/>
            <pc:sldMk cId="2101357537" sldId="8220"/>
            <ac:spMk id="41" creationId="{121DD62A-DBB4-6E06-1FED-89E05B8885EB}"/>
          </ac:spMkLst>
        </pc:spChg>
        <pc:extLst>
          <p:ext xmlns:p="http://schemas.openxmlformats.org/presentationml/2006/main" uri="{D6D511B9-2390-475A-947B-AFAB55BFBCF1}">
            <pc226:cmChg xmlns:pc226="http://schemas.microsoft.com/office/powerpoint/2022/06/main/command" chg="del mod modRxn">
              <pc226:chgData name="Lidia Selivanova" userId="b9a8f6c7-7e45-4261-92e6-4c248afe0057" providerId="ADAL" clId="{92393138-3329-0045-ADE0-F78799C94EB4}" dt="2024-05-15T17:12:44.858" v="881"/>
              <pc2:cmMkLst xmlns:pc2="http://schemas.microsoft.com/office/powerpoint/2019/9/main/command">
                <pc:docMk/>
                <pc:sldMk cId="2101357537" sldId="8220"/>
                <pc2:cmMk id="{06A38662-3C24-4626-83C6-0EE2E795EDDD}"/>
              </pc2:cmMkLst>
            </pc226:cmChg>
          </p:ext>
        </pc:extLst>
      </pc:sldChg>
      <pc:sldChg chg="modSp mod">
        <pc:chgData name="Lidia Selivanova" userId="b9a8f6c7-7e45-4261-92e6-4c248afe0057" providerId="ADAL" clId="{92393138-3329-0045-ADE0-F78799C94EB4}" dt="2024-05-14T19:47:10.094" v="15" actId="14100"/>
        <pc:sldMkLst>
          <pc:docMk/>
          <pc:sldMk cId="3674751764" sldId="8226"/>
        </pc:sldMkLst>
        <pc:spChg chg="mod">
          <ac:chgData name="Lidia Selivanova" userId="b9a8f6c7-7e45-4261-92e6-4c248afe0057" providerId="ADAL" clId="{92393138-3329-0045-ADE0-F78799C94EB4}" dt="2024-05-14T19:47:10.094" v="15" actId="14100"/>
          <ac:spMkLst>
            <pc:docMk/>
            <pc:sldMk cId="3674751764" sldId="8226"/>
            <ac:spMk id="33" creationId="{F45BC13E-94A1-7273-ABB5-85E730662F44}"/>
          </ac:spMkLst>
        </pc:spChg>
      </pc:sldChg>
      <pc:sldChg chg="addSp modSp mod delCm modCm">
        <pc:chgData name="Lidia Selivanova" userId="b9a8f6c7-7e45-4261-92e6-4c248afe0057" providerId="ADAL" clId="{92393138-3329-0045-ADE0-F78799C94EB4}" dt="2024-05-15T17:23:33.800" v="1160" actId="1036"/>
        <pc:sldMkLst>
          <pc:docMk/>
          <pc:sldMk cId="2271432394" sldId="8227"/>
        </pc:sldMkLst>
        <pc:spChg chg="mod">
          <ac:chgData name="Lidia Selivanova" userId="b9a8f6c7-7e45-4261-92e6-4c248afe0057" providerId="ADAL" clId="{92393138-3329-0045-ADE0-F78799C94EB4}" dt="2024-05-15T17:23:25.459" v="1135" actId="14100"/>
          <ac:spMkLst>
            <pc:docMk/>
            <pc:sldMk cId="2271432394" sldId="8227"/>
            <ac:spMk id="4" creationId="{E3E01802-D81E-5107-26AF-EF96943BDB1B}"/>
          </ac:spMkLst>
        </pc:spChg>
        <pc:spChg chg="mod">
          <ac:chgData name="Lidia Selivanova" userId="b9a8f6c7-7e45-4261-92e6-4c248afe0057" providerId="ADAL" clId="{92393138-3329-0045-ADE0-F78799C94EB4}" dt="2024-05-15T17:23:33.800" v="1160" actId="1036"/>
          <ac:spMkLst>
            <pc:docMk/>
            <pc:sldMk cId="2271432394" sldId="8227"/>
            <ac:spMk id="6" creationId="{2977F8A2-5F00-B714-46A5-EAEEE1E8FE1A}"/>
          </ac:spMkLst>
        </pc:spChg>
        <pc:spChg chg="mod">
          <ac:chgData name="Lidia Selivanova" userId="b9a8f6c7-7e45-4261-92e6-4c248afe0057" providerId="ADAL" clId="{92393138-3329-0045-ADE0-F78799C94EB4}" dt="2024-05-15T17:23:29.665" v="1147" actId="1035"/>
          <ac:spMkLst>
            <pc:docMk/>
            <pc:sldMk cId="2271432394" sldId="8227"/>
            <ac:spMk id="10" creationId="{1DFC72DA-B845-A453-0346-7EE046A10BA4}"/>
          </ac:spMkLst>
        </pc:spChg>
        <pc:spChg chg="add mod">
          <ac:chgData name="Lidia Selivanova" userId="b9a8f6c7-7e45-4261-92e6-4c248afe0057" providerId="ADAL" clId="{92393138-3329-0045-ADE0-F78799C94EB4}" dt="2024-05-15T17:23:18.214" v="1133" actId="14100"/>
          <ac:spMkLst>
            <pc:docMk/>
            <pc:sldMk cId="2271432394" sldId="8227"/>
            <ac:spMk id="12" creationId="{78A5C55E-5AE7-8F5D-C5E5-5E180203D7DF}"/>
          </ac:spMkLst>
        </pc:spChg>
        <pc:picChg chg="mod">
          <ac:chgData name="Lidia Selivanova" userId="b9a8f6c7-7e45-4261-92e6-4c248afe0057" providerId="ADAL" clId="{92393138-3329-0045-ADE0-F78799C94EB4}" dt="2024-05-15T17:21:17.932" v="965" actId="1076"/>
          <ac:picMkLst>
            <pc:docMk/>
            <pc:sldMk cId="2271432394" sldId="8227"/>
            <ac:picMk id="2" creationId="{6A1C9A42-763B-CB1E-6567-5E109C5B230A}"/>
          </ac:picMkLst>
        </pc:picChg>
        <pc:cxnChg chg="add mod">
          <ac:chgData name="Lidia Selivanova" userId="b9a8f6c7-7e45-4261-92e6-4c248afe0057" providerId="ADAL" clId="{92393138-3329-0045-ADE0-F78799C94EB4}" dt="2024-05-15T17:21:24.538" v="967" actId="1076"/>
          <ac:cxnSpMkLst>
            <pc:docMk/>
            <pc:sldMk cId="2271432394" sldId="8227"/>
            <ac:cxnSpMk id="11" creationId="{7DAED50D-9DE4-6BF0-A090-6EBDCAE7E310}"/>
          </ac:cxnSpMkLst>
        </pc:cxnChg>
        <pc:cxnChg chg="mod">
          <ac:chgData name="Lidia Selivanova" userId="b9a8f6c7-7e45-4261-92e6-4c248afe0057" providerId="ADAL" clId="{92393138-3329-0045-ADE0-F78799C94EB4}" dt="2024-05-15T17:21:16.447" v="964" actId="1035"/>
          <ac:cxnSpMkLst>
            <pc:docMk/>
            <pc:sldMk cId="2271432394" sldId="8227"/>
            <ac:cxnSpMk id="13" creationId="{44947294-100F-8868-C43A-DB01A74E6FEB}"/>
          </ac:cxnSpMkLst>
        </pc:cxnChg>
        <pc:cxnChg chg="mod">
          <ac:chgData name="Lidia Selivanova" userId="b9a8f6c7-7e45-4261-92e6-4c248afe0057" providerId="ADAL" clId="{92393138-3329-0045-ADE0-F78799C94EB4}" dt="2024-05-15T17:23:29.665" v="1147" actId="1035"/>
          <ac:cxnSpMkLst>
            <pc:docMk/>
            <pc:sldMk cId="2271432394" sldId="8227"/>
            <ac:cxnSpMk id="20" creationId="{36ECDE66-EE39-020E-C9F8-101B68A3669E}"/>
          </ac:cxnSpMkLst>
        </pc:cxnChg>
        <pc:cxnChg chg="mod">
          <ac:chgData name="Lidia Selivanova" userId="b9a8f6c7-7e45-4261-92e6-4c248afe0057" providerId="ADAL" clId="{92393138-3329-0045-ADE0-F78799C94EB4}" dt="2024-05-15T17:23:33.800" v="1160" actId="1036"/>
          <ac:cxnSpMkLst>
            <pc:docMk/>
            <pc:sldMk cId="2271432394" sldId="8227"/>
            <ac:cxnSpMk id="22" creationId="{C0AB1A89-2B1F-14B6-B9D9-3AA213DFB426}"/>
          </ac:cxnSpMkLst>
        </pc:cxnChg>
        <pc:extLst>
          <p:ext xmlns:p="http://schemas.openxmlformats.org/presentationml/2006/main" uri="{D6D511B9-2390-475A-947B-AFAB55BFBCF1}">
            <pc226:cmChg xmlns:pc226="http://schemas.microsoft.com/office/powerpoint/2022/06/main/command" chg="del mod modRxn">
              <pc226:chgData name="Lidia Selivanova" userId="b9a8f6c7-7e45-4261-92e6-4c248afe0057" providerId="ADAL" clId="{92393138-3329-0045-ADE0-F78799C94EB4}" dt="2024-05-15T17:14:03.611" v="903"/>
              <pc2:cmMkLst xmlns:pc2="http://schemas.microsoft.com/office/powerpoint/2019/9/main/command">
                <pc:docMk/>
                <pc:sldMk cId="2271432394" sldId="8227"/>
                <pc2:cmMk id="{390AC472-FA68-496F-8875-2E83C34AB03C}"/>
              </pc2:cmMkLst>
            </pc226:cmChg>
            <pc226:cmChg xmlns:pc226="http://schemas.microsoft.com/office/powerpoint/2022/06/main/command" chg="del">
              <pc226:chgData name="Lidia Selivanova" userId="b9a8f6c7-7e45-4261-92e6-4c248afe0057" providerId="ADAL" clId="{92393138-3329-0045-ADE0-F78799C94EB4}" dt="2024-05-15T17:23:05.960" v="1129"/>
              <pc2:cmMkLst xmlns:pc2="http://schemas.microsoft.com/office/powerpoint/2019/9/main/command">
                <pc:docMk/>
                <pc:sldMk cId="2271432394" sldId="8227"/>
                <pc2:cmMk id="{18AE55E8-A27B-4154-B7D8-85C92B73A32B}"/>
              </pc2:cmMkLst>
              <pc226:cmRplyChg chg="add">
                <pc226:chgData name="Lidia Selivanova" userId="b9a8f6c7-7e45-4261-92e6-4c248afe0057" providerId="ADAL" clId="{92393138-3329-0045-ADE0-F78799C94EB4}" dt="2024-05-15T17:23:02.389" v="1128"/>
                <pc2:cmRplyMkLst xmlns:pc2="http://schemas.microsoft.com/office/powerpoint/2019/9/main/command">
                  <pc:docMk/>
                  <pc:sldMk cId="2271432394" sldId="8227"/>
                  <pc2:cmMk id="{18AE55E8-A27B-4154-B7D8-85C92B73A32B}"/>
                  <pc2:cmRplyMk id="{7AD1FC9A-19F2-1347-A6A8-FE06A321C345}"/>
                </pc2:cmRplyMkLst>
              </pc226:cmRplyChg>
            </pc226:cmChg>
            <pc226:cmChg xmlns:pc226="http://schemas.microsoft.com/office/powerpoint/2022/06/main/command" chg="del">
              <pc226:chgData name="Lidia Selivanova" userId="b9a8f6c7-7e45-4261-92e6-4c248afe0057" providerId="ADAL" clId="{92393138-3329-0045-ADE0-F78799C94EB4}" dt="2024-05-15T17:22:58.538" v="1127"/>
              <pc2:cmMkLst xmlns:pc2="http://schemas.microsoft.com/office/powerpoint/2019/9/main/command">
                <pc:docMk/>
                <pc:sldMk cId="2271432394" sldId="8227"/>
                <pc2:cmMk id="{9B6AD1FE-FF8C-4AC8-8E95-989FAB44B1BC}"/>
              </pc2:cmMkLst>
              <pc226:cmRplyChg chg="add">
                <pc226:chgData name="Lidia Selivanova" userId="b9a8f6c7-7e45-4261-92e6-4c248afe0057" providerId="ADAL" clId="{92393138-3329-0045-ADE0-F78799C94EB4}" dt="2024-05-15T17:18:44.551" v="904"/>
                <pc2:cmRplyMkLst xmlns:pc2="http://schemas.microsoft.com/office/powerpoint/2019/9/main/command">
                  <pc:docMk/>
                  <pc:sldMk cId="2271432394" sldId="8227"/>
                  <pc2:cmMk id="{9B6AD1FE-FF8C-4AC8-8E95-989FAB44B1BC}"/>
                  <pc2:cmRplyMk id="{ECB6FE50-B33B-D545-B295-013A4666A47D}"/>
                </pc2:cmRplyMkLst>
              </pc226:cmRplyChg>
            </pc226:cmChg>
          </p:ext>
        </pc:extLst>
      </pc:sldChg>
      <pc:sldChg chg="addSp delSp modSp mod addCm delCm modCm">
        <pc:chgData name="Lidia Selivanova" userId="b9a8f6c7-7e45-4261-92e6-4c248afe0057" providerId="ADAL" clId="{92393138-3329-0045-ADE0-F78799C94EB4}" dt="2024-05-15T17:12:27.347" v="878"/>
        <pc:sldMkLst>
          <pc:docMk/>
          <pc:sldMk cId="233854145" sldId="8228"/>
        </pc:sldMkLst>
        <pc:spChg chg="del mod">
          <ac:chgData name="Lidia Selivanova" userId="b9a8f6c7-7e45-4261-92e6-4c248afe0057" providerId="ADAL" clId="{92393138-3329-0045-ADE0-F78799C94EB4}" dt="2024-05-15T12:35:09.633" v="605" actId="478"/>
          <ac:spMkLst>
            <pc:docMk/>
            <pc:sldMk cId="233854145" sldId="8228"/>
            <ac:spMk id="41" creationId="{E7C3CD5D-6B38-BF33-D4B4-42EF16A7D501}"/>
          </ac:spMkLst>
        </pc:spChg>
        <pc:spChg chg="del">
          <ac:chgData name="Lidia Selivanova" userId="b9a8f6c7-7e45-4261-92e6-4c248afe0057" providerId="ADAL" clId="{92393138-3329-0045-ADE0-F78799C94EB4}" dt="2024-05-15T12:35:11.628" v="606" actId="478"/>
          <ac:spMkLst>
            <pc:docMk/>
            <pc:sldMk cId="233854145" sldId="8228"/>
            <ac:spMk id="45" creationId="{4F4A660D-6A0A-2A04-36BF-6A8D8083F4FC}"/>
          </ac:spMkLst>
        </pc:spChg>
        <pc:spChg chg="del">
          <ac:chgData name="Lidia Selivanova" userId="b9a8f6c7-7e45-4261-92e6-4c248afe0057" providerId="ADAL" clId="{92393138-3329-0045-ADE0-F78799C94EB4}" dt="2024-05-15T12:35:13.625" v="607" actId="478"/>
          <ac:spMkLst>
            <pc:docMk/>
            <pc:sldMk cId="233854145" sldId="8228"/>
            <ac:spMk id="48" creationId="{B4786FDC-C7D9-ADA1-9453-69680DB220E4}"/>
          </ac:spMkLst>
        </pc:spChg>
        <pc:spChg chg="mod">
          <ac:chgData name="Lidia Selivanova" userId="b9a8f6c7-7e45-4261-92e6-4c248afe0057" providerId="ADAL" clId="{92393138-3329-0045-ADE0-F78799C94EB4}" dt="2024-05-15T15:03:41.950" v="835" actId="1076"/>
          <ac:spMkLst>
            <pc:docMk/>
            <pc:sldMk cId="233854145" sldId="8228"/>
            <ac:spMk id="49" creationId="{F1B92CC5-A77E-6F0F-9687-09C5BC1A08CB}"/>
          </ac:spMkLst>
        </pc:spChg>
        <pc:spChg chg="mod">
          <ac:chgData name="Lidia Selivanova" userId="b9a8f6c7-7e45-4261-92e6-4c248afe0057" providerId="ADAL" clId="{92393138-3329-0045-ADE0-F78799C94EB4}" dt="2024-05-15T15:04:25.027" v="842" actId="1076"/>
          <ac:spMkLst>
            <pc:docMk/>
            <pc:sldMk cId="233854145" sldId="8228"/>
            <ac:spMk id="50" creationId="{13EC0F12-4C32-0CBE-D831-8A99CA3E7084}"/>
          </ac:spMkLst>
        </pc:spChg>
        <pc:spChg chg="del">
          <ac:chgData name="Lidia Selivanova" userId="b9a8f6c7-7e45-4261-92e6-4c248afe0057" providerId="ADAL" clId="{92393138-3329-0045-ADE0-F78799C94EB4}" dt="2024-05-15T14:13:15.119" v="797" actId="478"/>
          <ac:spMkLst>
            <pc:docMk/>
            <pc:sldMk cId="233854145" sldId="8228"/>
            <ac:spMk id="51" creationId="{DC060F48-D896-7A44-EDE6-5C921528804C}"/>
          </ac:spMkLst>
        </pc:spChg>
        <pc:spChg chg="del">
          <ac:chgData name="Lidia Selivanova" userId="b9a8f6c7-7e45-4261-92e6-4c248afe0057" providerId="ADAL" clId="{92393138-3329-0045-ADE0-F78799C94EB4}" dt="2024-05-15T12:35:15.507" v="608" actId="478"/>
          <ac:spMkLst>
            <pc:docMk/>
            <pc:sldMk cId="233854145" sldId="8228"/>
            <ac:spMk id="56" creationId="{FD045140-AF12-8369-6246-EADB11A115EE}"/>
          </ac:spMkLst>
        </pc:spChg>
        <pc:spChg chg="add del mod">
          <ac:chgData name="Lidia Selivanova" userId="b9a8f6c7-7e45-4261-92e6-4c248afe0057" providerId="ADAL" clId="{92393138-3329-0045-ADE0-F78799C94EB4}" dt="2024-05-15T16:15:14.752" v="858" actId="14100"/>
          <ac:spMkLst>
            <pc:docMk/>
            <pc:sldMk cId="233854145" sldId="8228"/>
            <ac:spMk id="93" creationId="{6777982D-D12E-11E1-5A3E-83EBD52B47C6}"/>
          </ac:spMkLst>
        </pc:spChg>
        <pc:spChg chg="mod">
          <ac:chgData name="Lidia Selivanova" userId="b9a8f6c7-7e45-4261-92e6-4c248afe0057" providerId="ADAL" clId="{92393138-3329-0045-ADE0-F78799C94EB4}" dt="2024-05-15T17:12:13.864" v="875" actId="14100"/>
          <ac:spMkLst>
            <pc:docMk/>
            <pc:sldMk cId="233854145" sldId="8228"/>
            <ac:spMk id="101" creationId="{1DBA12D7-2493-A8D2-F547-DD6D203FCE99}"/>
          </ac:spMkLst>
        </pc:spChg>
        <pc:spChg chg="mod">
          <ac:chgData name="Lidia Selivanova" userId="b9a8f6c7-7e45-4261-92e6-4c248afe0057" providerId="ADAL" clId="{92393138-3329-0045-ADE0-F78799C94EB4}" dt="2024-05-15T17:11:40.849" v="859" actId="207"/>
          <ac:spMkLst>
            <pc:docMk/>
            <pc:sldMk cId="233854145" sldId="8228"/>
            <ac:spMk id="105" creationId="{83D529A8-66E5-9A66-F279-06E99FC404D2}"/>
          </ac:spMkLst>
        </pc:spChg>
        <pc:spChg chg="mod">
          <ac:chgData name="Lidia Selivanova" userId="b9a8f6c7-7e45-4261-92e6-4c248afe0057" providerId="ADAL" clId="{92393138-3329-0045-ADE0-F78799C94EB4}" dt="2024-05-15T17:11:46.584" v="860" actId="207"/>
          <ac:spMkLst>
            <pc:docMk/>
            <pc:sldMk cId="233854145" sldId="8228"/>
            <ac:spMk id="138" creationId="{7519BC18-DD44-1219-FF1E-AAF1C349BEB9}"/>
          </ac:spMkLst>
        </pc:spChg>
        <pc:cxnChg chg="add del mod">
          <ac:chgData name="Lidia Selivanova" userId="b9a8f6c7-7e45-4261-92e6-4c248afe0057" providerId="ADAL" clId="{92393138-3329-0045-ADE0-F78799C94EB4}" dt="2024-05-15T15:05:04.613" v="849" actId="478"/>
          <ac:cxnSpMkLst>
            <pc:docMk/>
            <pc:sldMk cId="233854145" sldId="8228"/>
            <ac:cxnSpMk id="11" creationId="{C9233629-E67C-4987-6234-4AE5C95111F7}"/>
          </ac:cxnSpMkLst>
        </pc:cxnChg>
        <pc:cxnChg chg="mod">
          <ac:chgData name="Lidia Selivanova" userId="b9a8f6c7-7e45-4261-92e6-4c248afe0057" providerId="ADAL" clId="{92393138-3329-0045-ADE0-F78799C94EB4}" dt="2024-05-15T12:35:34.285" v="612" actId="14100"/>
          <ac:cxnSpMkLst>
            <pc:docMk/>
            <pc:sldMk cId="233854145" sldId="8228"/>
            <ac:cxnSpMk id="33" creationId="{5D6ECFF0-B714-B0CF-79C9-1858A7DFEC75}"/>
          </ac:cxnSpMkLst>
        </pc:cxnChg>
        <pc:cxnChg chg="mod">
          <ac:chgData name="Lidia Selivanova" userId="b9a8f6c7-7e45-4261-92e6-4c248afe0057" providerId="ADAL" clId="{92393138-3329-0045-ADE0-F78799C94EB4}" dt="2024-05-15T12:43:30.011" v="737" actId="1036"/>
          <ac:cxnSpMkLst>
            <pc:docMk/>
            <pc:sldMk cId="233854145" sldId="8228"/>
            <ac:cxnSpMk id="40" creationId="{A1314595-6F91-9DE5-6433-84B1C81B055B}"/>
          </ac:cxnSpMkLst>
        </pc:cxnChg>
        <pc:cxnChg chg="mod">
          <ac:chgData name="Lidia Selivanova" userId="b9a8f6c7-7e45-4261-92e6-4c248afe0057" providerId="ADAL" clId="{92393138-3329-0045-ADE0-F78799C94EB4}" dt="2024-05-15T12:43:30.011" v="737" actId="1036"/>
          <ac:cxnSpMkLst>
            <pc:docMk/>
            <pc:sldMk cId="233854145" sldId="8228"/>
            <ac:cxnSpMk id="43" creationId="{78794109-9A61-BC49-9FC4-4E6AC46B9687}"/>
          </ac:cxnSpMkLst>
        </pc:cxnChg>
        <pc:cxnChg chg="mod">
          <ac:chgData name="Lidia Selivanova" userId="b9a8f6c7-7e45-4261-92e6-4c248afe0057" providerId="ADAL" clId="{92393138-3329-0045-ADE0-F78799C94EB4}" dt="2024-05-15T12:43:45.811" v="755" actId="14100"/>
          <ac:cxnSpMkLst>
            <pc:docMk/>
            <pc:sldMk cId="233854145" sldId="8228"/>
            <ac:cxnSpMk id="46" creationId="{2296D7C6-28D9-6EFC-D251-23CEC850875A}"/>
          </ac:cxnSpMkLst>
        </pc:cxnChg>
        <pc:cxnChg chg="mod">
          <ac:chgData name="Lidia Selivanova" userId="b9a8f6c7-7e45-4261-92e6-4c248afe0057" providerId="ADAL" clId="{92393138-3329-0045-ADE0-F78799C94EB4}" dt="2024-05-15T12:43:53.986" v="764" actId="1035"/>
          <ac:cxnSpMkLst>
            <pc:docMk/>
            <pc:sldMk cId="233854145" sldId="8228"/>
            <ac:cxnSpMk id="53" creationId="{7C181958-CC91-545A-BD09-A643A7235BC3}"/>
          </ac:cxnSpMkLst>
        </pc:cxnChg>
        <pc:cxnChg chg="mod">
          <ac:chgData name="Lidia Selivanova" userId="b9a8f6c7-7e45-4261-92e6-4c248afe0057" providerId="ADAL" clId="{92393138-3329-0045-ADE0-F78799C94EB4}" dt="2024-05-15T15:03:36.212" v="834" actId="14100"/>
          <ac:cxnSpMkLst>
            <pc:docMk/>
            <pc:sldMk cId="233854145" sldId="8228"/>
            <ac:cxnSpMk id="55" creationId="{16879E27-9D7B-5EE1-13B2-52FB3F56C077}"/>
          </ac:cxnSpMkLst>
        </pc:cxnChg>
        <pc:cxnChg chg="mod">
          <ac:chgData name="Lidia Selivanova" userId="b9a8f6c7-7e45-4261-92e6-4c248afe0057" providerId="ADAL" clId="{92393138-3329-0045-ADE0-F78799C94EB4}" dt="2024-05-15T15:05:15.701" v="851" actId="14100"/>
          <ac:cxnSpMkLst>
            <pc:docMk/>
            <pc:sldMk cId="233854145" sldId="8228"/>
            <ac:cxnSpMk id="57" creationId="{4A029038-50B5-9787-32B5-4FEDA9B0835F}"/>
          </ac:cxnSpMkLst>
        </pc:cxnChg>
        <pc:cxnChg chg="del mod">
          <ac:chgData name="Lidia Selivanova" userId="b9a8f6c7-7e45-4261-92e6-4c248afe0057" providerId="ADAL" clId="{92393138-3329-0045-ADE0-F78799C94EB4}" dt="2024-05-15T14:13:15.119" v="797" actId="478"/>
          <ac:cxnSpMkLst>
            <pc:docMk/>
            <pc:sldMk cId="233854145" sldId="8228"/>
            <ac:cxnSpMk id="59" creationId="{782D0577-32D2-7CA3-857D-2A37810B64F5}"/>
          </ac:cxnSpMkLst>
        </pc:cxnChg>
        <pc:extLst>
          <p:ext xmlns:p="http://schemas.openxmlformats.org/presentationml/2006/main" uri="{D6D511B9-2390-475A-947B-AFAB55BFBCF1}">
            <pc226:cmChg xmlns:pc226="http://schemas.microsoft.com/office/powerpoint/2022/06/main/command" chg="del mod">
              <pc226:chgData name="Lidia Selivanova" userId="b9a8f6c7-7e45-4261-92e6-4c248afe0057" providerId="ADAL" clId="{92393138-3329-0045-ADE0-F78799C94EB4}" dt="2024-05-15T17:12:22.343" v="876"/>
              <pc2:cmMkLst xmlns:pc2="http://schemas.microsoft.com/office/powerpoint/2019/9/main/command">
                <pc:docMk/>
                <pc:sldMk cId="233854145" sldId="8228"/>
                <pc2:cmMk id="{BE655593-B498-4A63-A73F-CBF59E0959B9}"/>
              </pc2:cmMkLst>
              <pc226:cmRplyChg chg="add del">
                <pc226:chgData name="Lidia Selivanova" userId="b9a8f6c7-7e45-4261-92e6-4c248afe0057" providerId="ADAL" clId="{92393138-3329-0045-ADE0-F78799C94EB4}" dt="2024-05-15T08:30:49.806" v="19"/>
                <pc2:cmRplyMkLst xmlns:pc2="http://schemas.microsoft.com/office/powerpoint/2019/9/main/command">
                  <pc:docMk/>
                  <pc:sldMk cId="233854145" sldId="8228"/>
                  <pc2:cmMk id="{BE655593-B498-4A63-A73F-CBF59E0959B9}"/>
                  <pc2:cmRplyMk id="{BE88943D-2D3D-E444-A7B7-C54F94DB73BE}"/>
                </pc2:cmRplyMkLst>
              </pc226:cmRplyChg>
              <pc226:cmRplyChg chg="add">
                <pc226:chgData name="Lidia Selivanova" userId="b9a8f6c7-7e45-4261-92e6-4c248afe0057" providerId="ADAL" clId="{92393138-3329-0045-ADE0-F78799C94EB4}" dt="2024-05-15T11:05:46.670" v="56"/>
                <pc2:cmRplyMkLst xmlns:pc2="http://schemas.microsoft.com/office/powerpoint/2019/9/main/command">
                  <pc:docMk/>
                  <pc:sldMk cId="233854145" sldId="8228"/>
                  <pc2:cmMk id="{BE655593-B498-4A63-A73F-CBF59E0959B9}"/>
                  <pc2:cmRplyMk id="{1D324269-57B7-3645-A0C7-BBA8CCDF5A47}"/>
                </pc2:cmRplyMkLst>
              </pc226:cmRplyChg>
              <pc226:cmRplyChg chg="add">
                <pc226:chgData name="Lidia Selivanova" userId="b9a8f6c7-7e45-4261-92e6-4c248afe0057" providerId="ADAL" clId="{92393138-3329-0045-ADE0-F78799C94EB4}" dt="2024-05-15T08:31:10.244" v="21"/>
                <pc2:cmRplyMkLst xmlns:pc2="http://schemas.microsoft.com/office/powerpoint/2019/9/main/command">
                  <pc:docMk/>
                  <pc:sldMk cId="233854145" sldId="8228"/>
                  <pc2:cmMk id="{BE655593-B498-4A63-A73F-CBF59E0959B9}"/>
                  <pc2:cmRplyMk id="{C6DDAABD-0F55-894D-BD6D-EB00FACB2BBF}"/>
                </pc2:cmRplyMkLst>
              </pc226:cmRplyChg>
              <pc226:cmRplyChg chg="add">
                <pc226:chgData name="Lidia Selivanova" userId="b9a8f6c7-7e45-4261-92e6-4c248afe0057" providerId="ADAL" clId="{92393138-3329-0045-ADE0-F78799C94EB4}" dt="2024-05-15T12:34:07.833" v="579"/>
                <pc2:cmRplyMkLst xmlns:pc2="http://schemas.microsoft.com/office/powerpoint/2019/9/main/command">
                  <pc:docMk/>
                  <pc:sldMk cId="233854145" sldId="8228"/>
                  <pc2:cmMk id="{BE655593-B498-4A63-A73F-CBF59E0959B9}"/>
                  <pc2:cmRplyMk id="{40D654D7-D98B-344E-93BE-82A0A7703E55}"/>
                </pc2:cmRplyMkLst>
              </pc226:cmRplyChg>
            </pc226:cmChg>
            <pc226:cmChg xmlns:pc226="http://schemas.microsoft.com/office/powerpoint/2022/06/main/command" chg="del">
              <pc226:chgData name="Lidia Selivanova" userId="b9a8f6c7-7e45-4261-92e6-4c248afe0057" providerId="ADAL" clId="{92393138-3329-0045-ADE0-F78799C94EB4}" dt="2024-05-15T17:12:25.151" v="877"/>
              <pc2:cmMkLst xmlns:pc2="http://schemas.microsoft.com/office/powerpoint/2019/9/main/command">
                <pc:docMk/>
                <pc:sldMk cId="233854145" sldId="8228"/>
                <pc2:cmMk id="{BB67B4A2-1C91-4A3C-91A4-D1109281DC16}"/>
              </pc2:cmMkLst>
              <pc226:cmRplyChg chg="add">
                <pc226:chgData name="Lidia Selivanova" userId="b9a8f6c7-7e45-4261-92e6-4c248afe0057" providerId="ADAL" clId="{92393138-3329-0045-ADE0-F78799C94EB4}" dt="2024-05-15T11:08:28.185" v="190"/>
                <pc2:cmRplyMkLst xmlns:pc2="http://schemas.microsoft.com/office/powerpoint/2019/9/main/command">
                  <pc:docMk/>
                  <pc:sldMk cId="233854145" sldId="8228"/>
                  <pc2:cmMk id="{BB67B4A2-1C91-4A3C-91A4-D1109281DC16}"/>
                  <pc2:cmRplyMk id="{4F818944-47AA-DB4D-B03C-1E1599757FF4}"/>
                </pc2:cmRplyMkLst>
              </pc226:cmRplyChg>
            </pc226:cmChg>
            <pc226:cmChg xmlns:pc226="http://schemas.microsoft.com/office/powerpoint/2022/06/main/command" chg="add del mod">
              <pc226:chgData name="Lidia Selivanova" userId="b9a8f6c7-7e45-4261-92e6-4c248afe0057" providerId="ADAL" clId="{92393138-3329-0045-ADE0-F78799C94EB4}" dt="2024-05-15T17:12:27.347" v="878"/>
              <pc2:cmMkLst xmlns:pc2="http://schemas.microsoft.com/office/powerpoint/2019/9/main/command">
                <pc:docMk/>
                <pc:sldMk cId="233854145" sldId="8228"/>
                <pc2:cmMk id="{C0871CFF-DDB3-E64C-B2FD-8445FA79C28B}"/>
              </pc2:cmMkLst>
            </pc226:cmChg>
          </p:ext>
        </pc:extLst>
      </pc:sldChg>
      <pc:sldChg chg="modSp mod">
        <pc:chgData name="Lidia Selivanova" userId="b9a8f6c7-7e45-4261-92e6-4c248afe0057" providerId="ADAL" clId="{92393138-3329-0045-ADE0-F78799C94EB4}" dt="2024-05-15T14:50:36.269" v="812" actId="20577"/>
        <pc:sldMkLst>
          <pc:docMk/>
          <pc:sldMk cId="1966637351" sldId="8230"/>
        </pc:sldMkLst>
        <pc:spChg chg="mod">
          <ac:chgData name="Lidia Selivanova" userId="b9a8f6c7-7e45-4261-92e6-4c248afe0057" providerId="ADAL" clId="{92393138-3329-0045-ADE0-F78799C94EB4}" dt="2024-05-15T13:55:24.867" v="769" actId="20577"/>
          <ac:spMkLst>
            <pc:docMk/>
            <pc:sldMk cId="1966637351" sldId="8230"/>
            <ac:spMk id="2" creationId="{09B6AD98-31B5-840D-7287-9C635ABC57F7}"/>
          </ac:spMkLst>
        </pc:spChg>
        <pc:spChg chg="mod">
          <ac:chgData name="Lidia Selivanova" userId="b9a8f6c7-7e45-4261-92e6-4c248afe0057" providerId="ADAL" clId="{92393138-3329-0045-ADE0-F78799C94EB4}" dt="2024-05-15T14:50:36.269" v="812" actId="20577"/>
          <ac:spMkLst>
            <pc:docMk/>
            <pc:sldMk cId="1966637351" sldId="8230"/>
            <ac:spMk id="47" creationId="{13C5F992-2606-A0FC-D80B-72C2F52F982B}"/>
          </ac:spMkLst>
        </pc:spChg>
      </pc:sldChg>
      <pc:sldChg chg="modSp mod">
        <pc:chgData name="Lidia Selivanova" userId="b9a8f6c7-7e45-4261-92e6-4c248afe0057" providerId="ADAL" clId="{92393138-3329-0045-ADE0-F78799C94EB4}" dt="2024-05-15T14:07:16.421" v="796" actId="13926"/>
        <pc:sldMkLst>
          <pc:docMk/>
          <pc:sldMk cId="2477339160" sldId="8231"/>
        </pc:sldMkLst>
        <pc:spChg chg="mod">
          <ac:chgData name="Lidia Selivanova" userId="b9a8f6c7-7e45-4261-92e6-4c248afe0057" providerId="ADAL" clId="{92393138-3329-0045-ADE0-F78799C94EB4}" dt="2024-05-15T14:07:05.732" v="793" actId="20577"/>
          <ac:spMkLst>
            <pc:docMk/>
            <pc:sldMk cId="2477339160" sldId="8231"/>
            <ac:spMk id="13" creationId="{5B5F5B3D-4F9C-92A6-B827-C9465E49C0CA}"/>
          </ac:spMkLst>
        </pc:spChg>
        <pc:spChg chg="mod">
          <ac:chgData name="Lidia Selivanova" userId="b9a8f6c7-7e45-4261-92e6-4c248afe0057" providerId="ADAL" clId="{92393138-3329-0045-ADE0-F78799C94EB4}" dt="2024-05-15T14:07:07.804" v="794" actId="20577"/>
          <ac:spMkLst>
            <pc:docMk/>
            <pc:sldMk cId="2477339160" sldId="8231"/>
            <ac:spMk id="20" creationId="{70FC4B30-5E2A-E77E-1FB8-D555E2344D70}"/>
          </ac:spMkLst>
        </pc:spChg>
        <pc:spChg chg="mod">
          <ac:chgData name="Lidia Selivanova" userId="b9a8f6c7-7e45-4261-92e6-4c248afe0057" providerId="ADAL" clId="{92393138-3329-0045-ADE0-F78799C94EB4}" dt="2024-05-15T14:07:09.607" v="795" actId="20577"/>
          <ac:spMkLst>
            <pc:docMk/>
            <pc:sldMk cId="2477339160" sldId="8231"/>
            <ac:spMk id="21" creationId="{E54B67E2-3A19-AF93-133A-322831E50D51}"/>
          </ac:spMkLst>
        </pc:spChg>
        <pc:spChg chg="mod">
          <ac:chgData name="Lidia Selivanova" userId="b9a8f6c7-7e45-4261-92e6-4c248afe0057" providerId="ADAL" clId="{92393138-3329-0045-ADE0-F78799C94EB4}" dt="2024-05-15T14:07:16.421" v="796" actId="13926"/>
          <ac:spMkLst>
            <pc:docMk/>
            <pc:sldMk cId="2477339160" sldId="8231"/>
            <ac:spMk id="39" creationId="{9DCBF019-2103-1A1A-C0DA-9577F73D4AA2}"/>
          </ac:spMkLst>
        </pc:spChg>
      </pc:sldChg>
      <pc:sldChg chg="delSp modSp mod delCm modCm">
        <pc:chgData name="Lidia Selivanova" userId="b9a8f6c7-7e45-4261-92e6-4c248afe0057" providerId="ADAL" clId="{92393138-3329-0045-ADE0-F78799C94EB4}" dt="2024-05-15T17:12:39.358" v="880"/>
        <pc:sldMkLst>
          <pc:docMk/>
          <pc:sldMk cId="3553674277" sldId="8233"/>
        </pc:sldMkLst>
        <pc:spChg chg="mod">
          <ac:chgData name="Lidia Selivanova" userId="b9a8f6c7-7e45-4261-92e6-4c248afe0057" providerId="ADAL" clId="{92393138-3329-0045-ADE0-F78799C94EB4}" dt="2024-05-15T14:52:17.903" v="817" actId="20577"/>
          <ac:spMkLst>
            <pc:docMk/>
            <pc:sldMk cId="3553674277" sldId="8233"/>
            <ac:spMk id="13" creationId="{CBB59C80-052D-34C1-7E40-C8C558CCCC1E}"/>
          </ac:spMkLst>
        </pc:spChg>
        <pc:spChg chg="mod">
          <ac:chgData name="Lidia Selivanova" userId="b9a8f6c7-7e45-4261-92e6-4c248afe0057" providerId="ADAL" clId="{92393138-3329-0045-ADE0-F78799C94EB4}" dt="2024-05-15T08:32:47.845" v="40" actId="20577"/>
          <ac:spMkLst>
            <pc:docMk/>
            <pc:sldMk cId="3553674277" sldId="8233"/>
            <ac:spMk id="15" creationId="{E910D1C3-38D4-C229-5BC3-E35F9460CB80}"/>
          </ac:spMkLst>
        </pc:spChg>
        <pc:grpChg chg="del">
          <ac:chgData name="Lidia Selivanova" userId="b9a8f6c7-7e45-4261-92e6-4c248afe0057" providerId="ADAL" clId="{92393138-3329-0045-ADE0-F78799C94EB4}" dt="2024-05-15T14:52:23.016" v="818" actId="478"/>
          <ac:grpSpMkLst>
            <pc:docMk/>
            <pc:sldMk cId="3553674277" sldId="8233"/>
            <ac:grpSpMk id="39" creationId="{819E96BB-8DCA-E250-5B1D-046C50AF434C}"/>
          </ac:grpSpMkLst>
        </pc:grpChg>
        <pc:picChg chg="del topLvl">
          <ac:chgData name="Lidia Selivanova" userId="b9a8f6c7-7e45-4261-92e6-4c248afe0057" providerId="ADAL" clId="{92393138-3329-0045-ADE0-F78799C94EB4}" dt="2024-05-15T14:52:23.016" v="818" actId="478"/>
          <ac:picMkLst>
            <pc:docMk/>
            <pc:sldMk cId="3553674277" sldId="8233"/>
            <ac:picMk id="27" creationId="{CB90A910-4CF2-49F0-3EE2-60E5495520B5}"/>
          </ac:picMkLst>
        </pc:picChg>
        <pc:picChg chg="mod topLvl">
          <ac:chgData name="Lidia Selivanova" userId="b9a8f6c7-7e45-4261-92e6-4c248afe0057" providerId="ADAL" clId="{92393138-3329-0045-ADE0-F78799C94EB4}" dt="2024-05-15T14:52:28.268" v="819" actId="1076"/>
          <ac:picMkLst>
            <pc:docMk/>
            <pc:sldMk cId="3553674277" sldId="8233"/>
            <ac:picMk id="28" creationId="{ADBDD90B-389D-62DB-B707-FD59AD08455A}"/>
          </ac:picMkLst>
        </pc:picChg>
        <pc:extLst>
          <p:ext xmlns:p="http://schemas.openxmlformats.org/presentationml/2006/main" uri="{D6D511B9-2390-475A-947B-AFAB55BFBCF1}">
            <pc226:cmChg xmlns:pc226="http://schemas.microsoft.com/office/powerpoint/2022/06/main/command" chg="del mod">
              <pc226:chgData name="Lidia Selivanova" userId="b9a8f6c7-7e45-4261-92e6-4c248afe0057" providerId="ADAL" clId="{92393138-3329-0045-ADE0-F78799C94EB4}" dt="2024-05-15T17:12:38.102" v="879"/>
              <pc2:cmMkLst xmlns:pc2="http://schemas.microsoft.com/office/powerpoint/2019/9/main/command">
                <pc:docMk/>
                <pc:sldMk cId="3553674277" sldId="8233"/>
                <pc2:cmMk id="{8EC0A80D-AF79-465D-993A-CBE9FE509916}"/>
              </pc2:cmMkLst>
              <pc226:cmRplyChg chg="add">
                <pc226:chgData name="Lidia Selivanova" userId="b9a8f6c7-7e45-4261-92e6-4c248afe0057" providerId="ADAL" clId="{92393138-3329-0045-ADE0-F78799C94EB4}" dt="2024-05-15T08:32:22.678" v="22"/>
                <pc2:cmRplyMkLst xmlns:pc2="http://schemas.microsoft.com/office/powerpoint/2019/9/main/command">
                  <pc:docMk/>
                  <pc:sldMk cId="3553674277" sldId="8233"/>
                  <pc2:cmMk id="{8EC0A80D-AF79-465D-993A-CBE9FE509916}"/>
                  <pc2:cmRplyMk id="{D866B9F8-7224-CB46-89B5-C08461536D50}"/>
                </pc2:cmRplyMkLst>
              </pc226:cmRplyChg>
            </pc226:cmChg>
            <pc226:cmChg xmlns:pc226="http://schemas.microsoft.com/office/powerpoint/2022/06/main/command" chg="del mod modRxn">
              <pc226:chgData name="Lidia Selivanova" userId="b9a8f6c7-7e45-4261-92e6-4c248afe0057" providerId="ADAL" clId="{92393138-3329-0045-ADE0-F78799C94EB4}" dt="2024-05-15T17:12:39.358" v="880"/>
              <pc2:cmMkLst xmlns:pc2="http://schemas.microsoft.com/office/powerpoint/2019/9/main/command">
                <pc:docMk/>
                <pc:sldMk cId="3553674277" sldId="8233"/>
                <pc2:cmMk id="{39C2EAF9-AB58-41EC-9CC5-29B92D0F9333}"/>
              </pc2:cmMkLst>
            </pc226:cmChg>
          </p:ext>
        </pc:extLst>
      </pc:sldChg>
    </pc:docChg>
  </pc:docChgLst>
  <pc:docChgLst>
    <pc:chgData name="Gert-Jan Panken" userId="S::gertjan.panken@inmarsat.com::4d0c2307-f3a6-466e-8512-0323f3462367" providerId="AD" clId="Web-{720A0E8C-1811-D21D-EA50-9A6106DEDF87}"/>
    <pc:docChg chg="modSld">
      <pc:chgData name="Gert-Jan Panken" userId="S::gertjan.panken@inmarsat.com::4d0c2307-f3a6-466e-8512-0323f3462367" providerId="AD" clId="Web-{720A0E8C-1811-D21D-EA50-9A6106DEDF87}" dt="2024-05-15T15:38:21.671" v="12"/>
      <pc:docMkLst>
        <pc:docMk/>
      </pc:docMkLst>
      <pc:sldChg chg="modSp modCm">
        <pc:chgData name="Gert-Jan Panken" userId="S::gertjan.panken@inmarsat.com::4d0c2307-f3a6-466e-8512-0323f3462367" providerId="AD" clId="Web-{720A0E8C-1811-D21D-EA50-9A6106DEDF87}" dt="2024-05-15T15:34:30.133" v="9" actId="20577"/>
        <pc:sldMkLst>
          <pc:docMk/>
          <pc:sldMk cId="2101357537" sldId="8220"/>
        </pc:sldMkLst>
        <pc:spChg chg="mod">
          <ac:chgData name="Gert-Jan Panken" userId="S::gertjan.panken@inmarsat.com::4d0c2307-f3a6-466e-8512-0323f3462367" providerId="AD" clId="Web-{720A0E8C-1811-D21D-EA50-9A6106DEDF87}" dt="2024-05-15T15:34:30.133" v="9" actId="20577"/>
          <ac:spMkLst>
            <pc:docMk/>
            <pc:sldMk cId="2101357537" sldId="8220"/>
            <ac:spMk id="41" creationId="{121DD62A-DBB4-6E06-1FED-89E05B8885EB}"/>
          </ac:spMkLst>
        </pc:spChg>
        <pc:extLst>
          <p:ext xmlns:p="http://schemas.openxmlformats.org/presentationml/2006/main" uri="{D6D511B9-2390-475A-947B-AFAB55BFBCF1}">
            <pc226:cmChg xmlns:pc226="http://schemas.microsoft.com/office/powerpoint/2022/06/main/command" chg="mod">
              <pc226:chgData name="Gert-Jan Panken" userId="S::gertjan.panken@inmarsat.com::4d0c2307-f3a6-466e-8512-0323f3462367" providerId="AD" clId="Web-{720A0E8C-1811-D21D-EA50-9A6106DEDF87}" dt="2024-05-15T15:34:30.133" v="9" actId="20577"/>
              <pc2:cmMkLst xmlns:pc2="http://schemas.microsoft.com/office/powerpoint/2019/9/main/command">
                <pc:docMk/>
                <pc:sldMk cId="2101357537" sldId="8220"/>
                <pc2:cmMk id="{06A38662-3C24-4626-83C6-0EE2E795EDDD}"/>
              </pc2:cmMkLst>
            </pc226:cmChg>
          </p:ext>
        </pc:extLst>
      </pc:sldChg>
      <pc:sldChg chg="addCm modCm">
        <pc:chgData name="Gert-Jan Panken" userId="S::gertjan.panken@inmarsat.com::4d0c2307-f3a6-466e-8512-0323f3462367" providerId="AD" clId="Web-{720A0E8C-1811-D21D-EA50-9A6106DEDF87}" dt="2024-05-15T15:38:21.671" v="12"/>
        <pc:sldMkLst>
          <pc:docMk/>
          <pc:sldMk cId="2271432394" sldId="8227"/>
        </pc:sldMkLst>
        <pc:extLst>
          <p:ext xmlns:p="http://schemas.openxmlformats.org/presentationml/2006/main" uri="{D6D511B9-2390-475A-947B-AFAB55BFBCF1}">
            <pc226:cmChg xmlns:pc226="http://schemas.microsoft.com/office/powerpoint/2022/06/main/command" chg="add mod">
              <pc226:chgData name="Gert-Jan Panken" userId="S::gertjan.panken@inmarsat.com::4d0c2307-f3a6-466e-8512-0323f3462367" providerId="AD" clId="Web-{720A0E8C-1811-D21D-EA50-9A6106DEDF87}" dt="2024-05-15T15:38:21.671" v="12"/>
              <pc2:cmMkLst xmlns:pc2="http://schemas.microsoft.com/office/powerpoint/2019/9/main/command">
                <pc:docMk/>
                <pc:sldMk cId="2271432394" sldId="8227"/>
                <pc2:cmMk id="{18AE55E8-A27B-4154-B7D8-85C92B73A32B}"/>
              </pc2:cmMkLst>
            </pc226:cmChg>
            <pc226:cmChg xmlns:pc226="http://schemas.microsoft.com/office/powerpoint/2022/06/main/command" chg="add">
              <pc226:chgData name="Gert-Jan Panken" userId="S::gertjan.panken@inmarsat.com::4d0c2307-f3a6-466e-8512-0323f3462367" providerId="AD" clId="Web-{720A0E8C-1811-D21D-EA50-9A6106DEDF87}" dt="2024-05-15T15:36:22.167" v="10"/>
              <pc2:cmMkLst xmlns:pc2="http://schemas.microsoft.com/office/powerpoint/2019/9/main/command">
                <pc:docMk/>
                <pc:sldMk cId="2271432394" sldId="8227"/>
                <pc2:cmMk id="{9B6AD1FE-FF8C-4AC8-8E95-989FAB44B1BC}"/>
              </pc2:cmMkLst>
            </pc226:cmChg>
          </p:ext>
        </pc:extLst>
      </pc:sldChg>
      <pc:sldChg chg="modSp modCm">
        <pc:chgData name="Gert-Jan Panken" userId="S::gertjan.panken@inmarsat.com::4d0c2307-f3a6-466e-8512-0323f3462367" providerId="AD" clId="Web-{720A0E8C-1811-D21D-EA50-9A6106DEDF87}" dt="2024-05-15T15:33:08.177" v="5" actId="20577"/>
        <pc:sldMkLst>
          <pc:docMk/>
          <pc:sldMk cId="233854145" sldId="8228"/>
        </pc:sldMkLst>
        <pc:spChg chg="mod">
          <ac:chgData name="Gert-Jan Panken" userId="S::gertjan.panken@inmarsat.com::4d0c2307-f3a6-466e-8512-0323f3462367" providerId="AD" clId="Web-{720A0E8C-1811-D21D-EA50-9A6106DEDF87}" dt="2024-05-15T15:33:08.177" v="5" actId="20577"/>
          <ac:spMkLst>
            <pc:docMk/>
            <pc:sldMk cId="233854145" sldId="8228"/>
            <ac:spMk id="93" creationId="{6777982D-D12E-11E1-5A3E-83EBD52B47C6}"/>
          </ac:spMkLst>
        </pc:spChg>
        <pc:spChg chg="mod">
          <ac:chgData name="Gert-Jan Panken" userId="S::gertjan.panken@inmarsat.com::4d0c2307-f3a6-466e-8512-0323f3462367" providerId="AD" clId="Web-{720A0E8C-1811-D21D-EA50-9A6106DEDF87}" dt="2024-05-15T15:32:41.661" v="3" actId="20577"/>
          <ac:spMkLst>
            <pc:docMk/>
            <pc:sldMk cId="233854145" sldId="8228"/>
            <ac:spMk id="138" creationId="{7519BC18-DD44-1219-FF1E-AAF1C349BEB9}"/>
          </ac:spMkLst>
        </pc:spChg>
        <pc:extLst>
          <p:ext xmlns:p="http://schemas.openxmlformats.org/presentationml/2006/main" uri="{D6D511B9-2390-475A-947B-AFAB55BFBCF1}">
            <pc226:cmChg xmlns:pc226="http://schemas.microsoft.com/office/powerpoint/2022/06/main/command" chg="mod">
              <pc226:chgData name="Gert-Jan Panken" userId="S::gertjan.panken@inmarsat.com::4d0c2307-f3a6-466e-8512-0323f3462367" providerId="AD" clId="Web-{720A0E8C-1811-D21D-EA50-9A6106DEDF87}" dt="2024-05-15T15:33:08.177" v="5" actId="20577"/>
              <pc2:cmMkLst xmlns:pc2="http://schemas.microsoft.com/office/powerpoint/2019/9/main/command">
                <pc:docMk/>
                <pc:sldMk cId="233854145" sldId="8228"/>
                <pc2:cmMk id="{BE655593-B498-4A63-A73F-CBF59E0959B9}"/>
              </pc2:cmMkLst>
              <pc226:cmRplyChg chg="add">
                <pc226:chgData name="Gert-Jan Panken" userId="S::gertjan.panken@inmarsat.com::4d0c2307-f3a6-466e-8512-0323f3462367" providerId="AD" clId="Web-{720A0E8C-1811-D21D-EA50-9A6106DEDF87}" dt="2024-05-15T15:32:17.176" v="1"/>
                <pc2:cmRplyMkLst xmlns:pc2="http://schemas.microsoft.com/office/powerpoint/2019/9/main/command">
                  <pc:docMk/>
                  <pc:sldMk cId="233854145" sldId="8228"/>
                  <pc2:cmMk id="{BE655593-B498-4A63-A73F-CBF59E0959B9}"/>
                  <pc2:cmRplyMk id="{6B8D2165-B390-4969-8F18-5A4609E9A6FA}"/>
                </pc2:cmRplyMkLst>
              </pc226:cmRplyChg>
              <pc226:cmRplyChg chg="mod modRxn">
                <pc226:chgData name="Gert-Jan Panken" userId="S::gertjan.panken@inmarsat.com::4d0c2307-f3a6-466e-8512-0323f3462367" providerId="AD" clId="Web-{720A0E8C-1811-D21D-EA50-9A6106DEDF87}" dt="2024-05-15T15:30:33.626" v="0"/>
                <pc2:cmRplyMkLst xmlns:pc2="http://schemas.microsoft.com/office/powerpoint/2019/9/main/command">
                  <pc:docMk/>
                  <pc:sldMk cId="233854145" sldId="8228"/>
                  <pc2:cmMk id="{BE655593-B498-4A63-A73F-CBF59E0959B9}"/>
                  <pc2:cmRplyMk id="{40D654D7-D98B-344E-93BE-82A0A7703E55}"/>
                </pc2:cmRplyMkLst>
              </pc226:cmRplyChg>
            </pc226:cmChg>
          </p:ext>
        </pc:extLst>
      </pc:sldChg>
    </pc:docChg>
  </pc:docChgLst>
  <pc:docChgLst>
    <pc:chgData name="Matthew Lewis" userId="S::matthew.lewis@inmarsat.com::f07d8548-b4fe-4832-bb51-5d4e86a72a40" providerId="AD" clId="Web-{00648B16-09BA-C633-EC49-319890BB278B}"/>
    <pc:docChg chg="modSld">
      <pc:chgData name="Matthew Lewis" userId="S::matthew.lewis@inmarsat.com::f07d8548-b4fe-4832-bb51-5d4e86a72a40" providerId="AD" clId="Web-{00648B16-09BA-C633-EC49-319890BB278B}" dt="2024-05-15T14:11:52.154" v="78" actId="1076"/>
      <pc:docMkLst>
        <pc:docMk/>
      </pc:docMkLst>
      <pc:sldChg chg="addSp delSp modSp">
        <pc:chgData name="Matthew Lewis" userId="S::matthew.lewis@inmarsat.com::f07d8548-b4fe-4832-bb51-5d4e86a72a40" providerId="AD" clId="Web-{00648B16-09BA-C633-EC49-319890BB278B}" dt="2024-05-15T14:11:52.154" v="78" actId="1076"/>
        <pc:sldMkLst>
          <pc:docMk/>
          <pc:sldMk cId="2477339160" sldId="8231"/>
        </pc:sldMkLst>
        <pc:spChg chg="add mod">
          <ac:chgData name="Matthew Lewis" userId="S::matthew.lewis@inmarsat.com::f07d8548-b4fe-4832-bb51-5d4e86a72a40" providerId="AD" clId="Web-{00648B16-09BA-C633-EC49-319890BB278B}" dt="2024-05-15T14:11:52.154" v="78" actId="1076"/>
          <ac:spMkLst>
            <pc:docMk/>
            <pc:sldMk cId="2477339160" sldId="8231"/>
            <ac:spMk id="8" creationId="{EFD36C40-A5D5-25D5-155C-CC1ABCFC244F}"/>
          </ac:spMkLst>
        </pc:spChg>
        <pc:spChg chg="mod">
          <ac:chgData name="Matthew Lewis" userId="S::matthew.lewis@inmarsat.com::f07d8548-b4fe-4832-bb51-5d4e86a72a40" providerId="AD" clId="Web-{00648B16-09BA-C633-EC49-319890BB278B}" dt="2024-05-15T14:10:33.197" v="50" actId="20577"/>
          <ac:spMkLst>
            <pc:docMk/>
            <pc:sldMk cId="2477339160" sldId="8231"/>
            <ac:spMk id="13" creationId="{5B5F5B3D-4F9C-92A6-B827-C9465E49C0CA}"/>
          </ac:spMkLst>
        </pc:spChg>
        <pc:spChg chg="mod">
          <ac:chgData name="Matthew Lewis" userId="S::matthew.lewis@inmarsat.com::f07d8548-b4fe-4832-bb51-5d4e86a72a40" providerId="AD" clId="Web-{00648B16-09BA-C633-EC49-319890BB278B}" dt="2024-05-15T14:10:43.463" v="58" actId="20577"/>
          <ac:spMkLst>
            <pc:docMk/>
            <pc:sldMk cId="2477339160" sldId="8231"/>
            <ac:spMk id="20" creationId="{70FC4B30-5E2A-E77E-1FB8-D555E2344D70}"/>
          </ac:spMkLst>
        </pc:spChg>
        <pc:spChg chg="mod">
          <ac:chgData name="Matthew Lewis" userId="S::matthew.lewis@inmarsat.com::f07d8548-b4fe-4832-bb51-5d4e86a72a40" providerId="AD" clId="Web-{00648B16-09BA-C633-EC49-319890BB278B}" dt="2024-05-15T14:10:50.869" v="65" actId="20577"/>
          <ac:spMkLst>
            <pc:docMk/>
            <pc:sldMk cId="2477339160" sldId="8231"/>
            <ac:spMk id="21" creationId="{E54B67E2-3A19-AF93-133A-322831E50D51}"/>
          </ac:spMkLst>
        </pc:spChg>
        <pc:spChg chg="mod">
          <ac:chgData name="Matthew Lewis" userId="S::matthew.lewis@inmarsat.com::f07d8548-b4fe-4832-bb51-5d4e86a72a40" providerId="AD" clId="Web-{00648B16-09BA-C633-EC49-319890BB278B}" dt="2024-05-15T14:10:53.995" v="66" actId="20577"/>
          <ac:spMkLst>
            <pc:docMk/>
            <pc:sldMk cId="2477339160" sldId="8231"/>
            <ac:spMk id="39" creationId="{9DCBF019-2103-1A1A-C0DA-9577F73D4AA2}"/>
          </ac:spMkLst>
        </pc:spChg>
        <pc:picChg chg="add del mod">
          <ac:chgData name="Matthew Lewis" userId="S::matthew.lewis@inmarsat.com::f07d8548-b4fe-4832-bb51-5d4e86a72a40" providerId="AD" clId="Web-{00648B16-09BA-C633-EC49-319890BB278B}" dt="2024-05-15T14:11:18.777" v="69"/>
          <ac:picMkLst>
            <pc:docMk/>
            <pc:sldMk cId="2477339160" sldId="8231"/>
            <ac:picMk id="2" creationId="{36A0CA2E-B2E2-9B8E-BB6D-46A2FD9ACC55}"/>
          </ac:picMkLst>
        </pc:picChg>
      </pc:sldChg>
    </pc:docChg>
  </pc:docChgLst>
  <pc:docChgLst>
    <pc:chgData name="Frank Aasen Bjornsen" userId="S::frank.bjornsen@inmarsat.com::e6c56418-9a57-4948-a0e9-74713da8f453" providerId="AD" clId="Web-{B69D3D7E-2BFC-6676-BC04-201B1F9E8800}"/>
    <pc:docChg chg="mod">
      <pc:chgData name="Frank Aasen Bjornsen" userId="S::frank.bjornsen@inmarsat.com::e6c56418-9a57-4948-a0e9-74713da8f453" providerId="AD" clId="Web-{B69D3D7E-2BFC-6676-BC04-201B1F9E8800}" dt="2024-05-15T12:06:12.915" v="1"/>
      <pc:docMkLst>
        <pc:docMk/>
      </pc:docMkLst>
      <pc:sldChg chg="modCm">
        <pc:chgData name="Frank Aasen Bjornsen" userId="S::frank.bjornsen@inmarsat.com::e6c56418-9a57-4948-a0e9-74713da8f453" providerId="AD" clId="Web-{B69D3D7E-2BFC-6676-BC04-201B1F9E8800}" dt="2024-05-15T12:06:12.915" v="1"/>
        <pc:sldMkLst>
          <pc:docMk/>
          <pc:sldMk cId="233854145" sldId="8228"/>
        </pc:sldMkLst>
        <pc:extLst>
          <p:ext xmlns:p="http://schemas.openxmlformats.org/presentationml/2006/main" uri="{D6D511B9-2390-475A-947B-AFAB55BFBCF1}">
            <pc226:cmChg xmlns:pc226="http://schemas.microsoft.com/office/powerpoint/2022/06/main/command" chg="">
              <pc226:chgData name="Frank Aasen Bjornsen" userId="S::frank.bjornsen@inmarsat.com::e6c56418-9a57-4948-a0e9-74713da8f453" providerId="AD" clId="Web-{B69D3D7E-2BFC-6676-BC04-201B1F9E8800}" dt="2024-05-15T12:06:12.915" v="1"/>
              <pc2:cmMkLst xmlns:pc2="http://schemas.microsoft.com/office/powerpoint/2019/9/main/command">
                <pc:docMk/>
                <pc:sldMk cId="233854145" sldId="8228"/>
                <pc2:cmMk id="{BE655593-B498-4A63-A73F-CBF59E0959B9}"/>
              </pc2:cmMkLst>
              <pc226:cmRplyChg chg="add">
                <pc226:chgData name="Frank Aasen Bjornsen" userId="S::frank.bjornsen@inmarsat.com::e6c56418-9a57-4948-a0e9-74713da8f453" providerId="AD" clId="Web-{B69D3D7E-2BFC-6676-BC04-201B1F9E8800}" dt="2024-05-15T12:06:12.915" v="1"/>
                <pc2:cmRplyMkLst xmlns:pc2="http://schemas.microsoft.com/office/powerpoint/2019/9/main/command">
                  <pc:docMk/>
                  <pc:sldMk cId="233854145" sldId="8228"/>
                  <pc2:cmMk id="{BE655593-B498-4A63-A73F-CBF59E0959B9}"/>
                  <pc2:cmRplyMk id="{22DEEC51-0E5B-4444-8D13-CC257871A394}"/>
                </pc2:cmRplyMkLst>
              </pc226:cmRplyChg>
            </pc226:cmChg>
          </p:ext>
        </pc:extLst>
      </pc:sldChg>
    </pc:docChg>
  </pc:docChgLst>
  <pc:docChgLst>
    <pc:chgData name="Lidia Selivanova" userId="b9a8f6c7-7e45-4261-92e6-4c248afe0057" providerId="ADAL" clId="{1B271FB3-B6C9-6640-A822-394859129E25}"/>
    <pc:docChg chg="delSld modSld">
      <pc:chgData name="Lidia Selivanova" userId="b9a8f6c7-7e45-4261-92e6-4c248afe0057" providerId="ADAL" clId="{1B271FB3-B6C9-6640-A822-394859129E25}" dt="2024-05-14T14:07:27.297" v="2" actId="207"/>
      <pc:docMkLst>
        <pc:docMk/>
      </pc:docMkLst>
      <pc:sldChg chg="modSp mod">
        <pc:chgData name="Lidia Selivanova" userId="b9a8f6c7-7e45-4261-92e6-4c248afe0057" providerId="ADAL" clId="{1B271FB3-B6C9-6640-A822-394859129E25}" dt="2024-05-14T14:07:27.297" v="2" actId="207"/>
        <pc:sldMkLst>
          <pc:docMk/>
          <pc:sldMk cId="1413652737" sldId="8194"/>
        </pc:sldMkLst>
        <pc:spChg chg="mod">
          <ac:chgData name="Lidia Selivanova" userId="b9a8f6c7-7e45-4261-92e6-4c248afe0057" providerId="ADAL" clId="{1B271FB3-B6C9-6640-A822-394859129E25}" dt="2024-05-14T14:07:27.297" v="2" actId="207"/>
          <ac:spMkLst>
            <pc:docMk/>
            <pc:sldMk cId="1413652737" sldId="8194"/>
            <ac:spMk id="12" creationId="{FDACC5FA-E447-E3C7-0F6A-4BAB09722713}"/>
          </ac:spMkLst>
        </pc:spChg>
      </pc:sldChg>
      <pc:sldChg chg="del">
        <pc:chgData name="Lidia Selivanova" userId="b9a8f6c7-7e45-4261-92e6-4c248afe0057" providerId="ADAL" clId="{1B271FB3-B6C9-6640-A822-394859129E25}" dt="2024-05-14T14:07:22.136" v="0" actId="2696"/>
        <pc:sldMkLst>
          <pc:docMk/>
          <pc:sldMk cId="2637238555" sldId="8208"/>
        </pc:sldMkLst>
      </pc:sldChg>
      <pc:sldMasterChg chg="delSldLayout">
        <pc:chgData name="Lidia Selivanova" userId="b9a8f6c7-7e45-4261-92e6-4c248afe0057" providerId="ADAL" clId="{1B271FB3-B6C9-6640-A822-394859129E25}" dt="2024-05-14T14:07:22.143" v="1" actId="2696"/>
        <pc:sldMasterMkLst>
          <pc:docMk/>
          <pc:sldMasterMk cId="3372082947" sldId="2147483710"/>
        </pc:sldMasterMkLst>
        <pc:sldLayoutChg chg="del">
          <pc:chgData name="Lidia Selivanova" userId="b9a8f6c7-7e45-4261-92e6-4c248afe0057" providerId="ADAL" clId="{1B271FB3-B6C9-6640-A822-394859129E25}" dt="2024-05-14T14:07:22.143" v="1" actId="2696"/>
          <pc:sldLayoutMkLst>
            <pc:docMk/>
            <pc:sldMasterMk cId="3372082947" sldId="2147483710"/>
            <pc:sldLayoutMk cId="1118524846" sldId="214748402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9D9C2-D75A-4D8E-A79E-4A9E96018D60}" type="datetimeFigureOut">
              <a:rPr lang="en-US" smtClean="0"/>
              <a:t>10/21/24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0487E-C31C-472B-A8F6-5B563AF64981}" type="slidenum">
              <a:rPr lang="en-US" smtClean="0"/>
              <a:t>‹#›</a:t>
            </a:fld>
            <a:endParaRPr lang="en-US"/>
          </a:p>
        </p:txBody>
      </p:sp>
    </p:spTree>
    <p:extLst>
      <p:ext uri="{BB962C8B-B14F-4D97-AF65-F5344CB8AC3E}">
        <p14:creationId xmlns:p14="http://schemas.microsoft.com/office/powerpoint/2010/main" val="207323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70487E-C31C-472B-A8F6-5B563AF64981}" type="slidenum">
              <a:rPr lang="en-US" smtClean="0"/>
              <a:t>2</a:t>
            </a:fld>
            <a:endParaRPr lang="en-US"/>
          </a:p>
        </p:txBody>
      </p:sp>
    </p:spTree>
    <p:extLst>
      <p:ext uri="{BB962C8B-B14F-4D97-AF65-F5344CB8AC3E}">
        <p14:creationId xmlns:p14="http://schemas.microsoft.com/office/powerpoint/2010/main" val="330212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5</a:t>
            </a:fld>
            <a:endParaRPr lang="en-US"/>
          </a:p>
        </p:txBody>
      </p:sp>
    </p:spTree>
    <p:extLst>
      <p:ext uri="{BB962C8B-B14F-4D97-AF65-F5344CB8AC3E}">
        <p14:creationId xmlns:p14="http://schemas.microsoft.com/office/powerpoint/2010/main" val="18442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6</a:t>
            </a:fld>
            <a:endParaRPr lang="en-US"/>
          </a:p>
        </p:txBody>
      </p:sp>
    </p:spTree>
    <p:extLst>
      <p:ext uri="{BB962C8B-B14F-4D97-AF65-F5344CB8AC3E}">
        <p14:creationId xmlns:p14="http://schemas.microsoft.com/office/powerpoint/2010/main" val="1820145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7</a:t>
            </a:fld>
            <a:endParaRPr lang="en-US"/>
          </a:p>
        </p:txBody>
      </p:sp>
    </p:spTree>
    <p:extLst>
      <p:ext uri="{BB962C8B-B14F-4D97-AF65-F5344CB8AC3E}">
        <p14:creationId xmlns:p14="http://schemas.microsoft.com/office/powerpoint/2010/main" val="172943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0487E-C31C-472B-A8F6-5B563AF64981}" type="slidenum">
              <a:rPr lang="en-US" smtClean="0"/>
              <a:t>8</a:t>
            </a:fld>
            <a:endParaRPr lang="en-US"/>
          </a:p>
        </p:txBody>
      </p:sp>
    </p:spTree>
    <p:extLst>
      <p:ext uri="{BB962C8B-B14F-4D97-AF65-F5344CB8AC3E}">
        <p14:creationId xmlns:p14="http://schemas.microsoft.com/office/powerpoint/2010/main" val="266500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70487E-C31C-472B-A8F6-5B563AF64981}" type="slidenum">
              <a:rPr lang="en-US" smtClean="0"/>
              <a:t>12</a:t>
            </a:fld>
            <a:endParaRPr lang="en-US"/>
          </a:p>
        </p:txBody>
      </p:sp>
    </p:spTree>
    <p:extLst>
      <p:ext uri="{BB962C8B-B14F-4D97-AF65-F5344CB8AC3E}">
        <p14:creationId xmlns:p14="http://schemas.microsoft.com/office/powerpoint/2010/main" val="369257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70487E-C31C-472B-A8F6-5B563AF64981}" type="slidenum">
              <a:rPr lang="en-US" smtClean="0"/>
              <a:t>13</a:t>
            </a:fld>
            <a:endParaRPr lang="en-US"/>
          </a:p>
        </p:txBody>
      </p:sp>
    </p:spTree>
    <p:extLst>
      <p:ext uri="{BB962C8B-B14F-4D97-AF65-F5344CB8AC3E}">
        <p14:creationId xmlns:p14="http://schemas.microsoft.com/office/powerpoint/2010/main" val="339053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70487E-C31C-472B-A8F6-5B563AF64981}" type="slidenum">
              <a:rPr lang="en-US" smtClean="0"/>
              <a:t>14</a:t>
            </a:fld>
            <a:endParaRPr lang="en-US"/>
          </a:p>
        </p:txBody>
      </p:sp>
    </p:spTree>
    <p:extLst>
      <p:ext uri="{BB962C8B-B14F-4D97-AF65-F5344CB8AC3E}">
        <p14:creationId xmlns:p14="http://schemas.microsoft.com/office/powerpoint/2010/main" val="188015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70487E-C31C-472B-A8F6-5B563AF64981}" type="slidenum">
              <a:rPr lang="en-US" smtClean="0"/>
              <a:t>15</a:t>
            </a:fld>
            <a:endParaRPr lang="en-US"/>
          </a:p>
        </p:txBody>
      </p:sp>
    </p:spTree>
    <p:extLst>
      <p:ext uri="{BB962C8B-B14F-4D97-AF65-F5344CB8AC3E}">
        <p14:creationId xmlns:p14="http://schemas.microsoft.com/office/powerpoint/2010/main" val="369616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arge text, blu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0AE1-BA74-4080-833F-2F3D67C4A0F5}"/>
              </a:ext>
            </a:extLst>
          </p:cNvPr>
          <p:cNvSpPr>
            <a:spLocks noGrp="1"/>
          </p:cNvSpPr>
          <p:nvPr>
            <p:ph type="title"/>
          </p:nvPr>
        </p:nvSpPr>
        <p:spPr>
          <a:xfrm>
            <a:off x="660400" y="2741364"/>
            <a:ext cx="10871200" cy="800100"/>
          </a:xfrm>
          <a:prstGeom prst="rect">
            <a:avLst/>
          </a:prstGeom>
        </p:spPr>
        <p:txBody>
          <a:bodyPr/>
          <a:lstStyle>
            <a:lvl1pPr>
              <a:defRPr sz="4800">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43725C88-22FD-6C42-B5A3-100415DCFC0C}"/>
              </a:ext>
            </a:extLst>
          </p:cNvPr>
          <p:cNvSpPr>
            <a:spLocks noGrp="1"/>
          </p:cNvSpPr>
          <p:nvPr>
            <p:ph type="sldNum" sz="quarter" idx="11"/>
          </p:nvPr>
        </p:nvSpPr>
        <p:spPr/>
        <p:txBody>
          <a:bodyPr/>
          <a:lstStyle/>
          <a:p>
            <a:fld id="{9D269874-3913-3E4A-9285-BA6A0CAD74F5}" type="slidenum">
              <a:rPr lang="en-US" smtClean="0"/>
              <a:pPr/>
              <a:t>‹#›</a:t>
            </a:fld>
            <a:endParaRPr lang="en-US"/>
          </a:p>
        </p:txBody>
      </p:sp>
      <p:pic>
        <p:nvPicPr>
          <p:cNvPr id="6" name="Picture 5" descr="A black background with white text&#10;&#10;Description automatically generated">
            <a:extLst>
              <a:ext uri="{FF2B5EF4-FFF2-40B4-BE49-F238E27FC236}">
                <a16:creationId xmlns:a16="http://schemas.microsoft.com/office/drawing/2014/main" id="{6D49108E-F0C4-A000-0B6A-6DA053E413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308785168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17624"/>
            <a:ext cx="12192000" cy="4854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3454401"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6248401"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7" name="Rectangle 6">
            <a:extLst>
              <a:ext uri="{FF2B5EF4-FFF2-40B4-BE49-F238E27FC236}">
                <a16:creationId xmlns:a16="http://schemas.microsoft.com/office/drawing/2014/main" id="{830673AC-24B6-49CD-B9B1-0728CE17348D}"/>
              </a:ext>
            </a:extLst>
          </p:cNvPr>
          <p:cNvSpPr/>
          <p:nvPr userDrawn="1"/>
        </p:nvSpPr>
        <p:spPr>
          <a:xfrm>
            <a:off x="9042400" y="1565274"/>
            <a:ext cx="2489200" cy="430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768351" y="1670050"/>
            <a:ext cx="2273300" cy="456873"/>
          </a:xfrm>
          <a:prstGeom prst="rect">
            <a:avLst/>
          </a:prstGeom>
          <a:solidFill>
            <a:schemeClr val="tx2"/>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3562351" y="1670050"/>
            <a:ext cx="2273300" cy="456873"/>
          </a:xfrm>
          <a:prstGeom prst="rect">
            <a:avLst/>
          </a:prstGeom>
          <a:solidFill>
            <a:schemeClr val="accent1"/>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6356353" y="1670050"/>
            <a:ext cx="2273300" cy="456873"/>
          </a:xfrm>
          <a:prstGeom prst="rect">
            <a:avLst/>
          </a:prstGeom>
          <a:solidFill>
            <a:schemeClr val="accent2"/>
          </a:solidFill>
        </p:spPr>
        <p:txBody>
          <a:bodyPr anchor="ctr">
            <a:normAutofit/>
          </a:bodyPr>
          <a:lstStyle>
            <a:lvl1pPr marL="0" indent="0" algn="ctr">
              <a:buNone/>
              <a:defRPr sz="1400" b="1">
                <a:solidFill>
                  <a:schemeClr val="tx2"/>
                </a:solidFill>
              </a:defRPr>
            </a:lvl1pPr>
          </a:lstStyle>
          <a:p>
            <a:pPr lvl="0"/>
            <a:r>
              <a:rPr lang="en-US"/>
              <a:t>Edit Master text</a:t>
            </a:r>
          </a:p>
        </p:txBody>
      </p:sp>
      <p:sp>
        <p:nvSpPr>
          <p:cNvPr id="20" name="Text Placeholder 9">
            <a:extLst>
              <a:ext uri="{FF2B5EF4-FFF2-40B4-BE49-F238E27FC236}">
                <a16:creationId xmlns:a16="http://schemas.microsoft.com/office/drawing/2014/main" id="{3DEB54BF-FA28-41A7-91B7-9B6231E9D687}"/>
              </a:ext>
            </a:extLst>
          </p:cNvPr>
          <p:cNvSpPr>
            <a:spLocks noGrp="1"/>
          </p:cNvSpPr>
          <p:nvPr>
            <p:ph type="body" sz="quarter" idx="29"/>
          </p:nvPr>
        </p:nvSpPr>
        <p:spPr>
          <a:xfrm>
            <a:off x="9150351" y="1670050"/>
            <a:ext cx="2273300" cy="456873"/>
          </a:xfrm>
          <a:prstGeom prst="rect">
            <a:avLst/>
          </a:prstGeom>
          <a:solidFill>
            <a:schemeClr val="accent4">
              <a:lumMod val="90000"/>
              <a:lumOff val="10000"/>
            </a:schemeClr>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9" name="Slide Number Placeholder 8">
            <a:extLst>
              <a:ext uri="{FF2B5EF4-FFF2-40B4-BE49-F238E27FC236}">
                <a16:creationId xmlns:a16="http://schemas.microsoft.com/office/drawing/2014/main" id="{9E5A3866-DE05-604A-AF93-603D9907C341}"/>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21" name="Content Placeholder 10">
            <a:extLst>
              <a:ext uri="{FF2B5EF4-FFF2-40B4-BE49-F238E27FC236}">
                <a16:creationId xmlns:a16="http://schemas.microsoft.com/office/drawing/2014/main" id="{9C7ECC2A-EFD5-D64A-8A34-6C3A06A3801F}"/>
              </a:ext>
            </a:extLst>
          </p:cNvPr>
          <p:cNvSpPr>
            <a:spLocks noGrp="1"/>
          </p:cNvSpPr>
          <p:nvPr>
            <p:ph sz="quarter" idx="32"/>
          </p:nvPr>
        </p:nvSpPr>
        <p:spPr>
          <a:xfrm>
            <a:off x="800100" y="2278062"/>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0">
            <a:extLst>
              <a:ext uri="{FF2B5EF4-FFF2-40B4-BE49-F238E27FC236}">
                <a16:creationId xmlns:a16="http://schemas.microsoft.com/office/drawing/2014/main" id="{412CE816-3450-4346-AAC9-407F35FED64E}"/>
              </a:ext>
            </a:extLst>
          </p:cNvPr>
          <p:cNvSpPr>
            <a:spLocks noGrp="1"/>
          </p:cNvSpPr>
          <p:nvPr>
            <p:ph sz="quarter" idx="33"/>
          </p:nvPr>
        </p:nvSpPr>
        <p:spPr>
          <a:xfrm>
            <a:off x="3571009" y="2296391"/>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0">
            <a:extLst>
              <a:ext uri="{FF2B5EF4-FFF2-40B4-BE49-F238E27FC236}">
                <a16:creationId xmlns:a16="http://schemas.microsoft.com/office/drawing/2014/main" id="{7E44FC31-EA7F-9949-850E-3502294C59ED}"/>
              </a:ext>
            </a:extLst>
          </p:cNvPr>
          <p:cNvSpPr>
            <a:spLocks noGrp="1"/>
          </p:cNvSpPr>
          <p:nvPr>
            <p:ph sz="quarter" idx="34"/>
          </p:nvPr>
        </p:nvSpPr>
        <p:spPr>
          <a:xfrm>
            <a:off x="6372225" y="2296391"/>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0">
            <a:extLst>
              <a:ext uri="{FF2B5EF4-FFF2-40B4-BE49-F238E27FC236}">
                <a16:creationId xmlns:a16="http://schemas.microsoft.com/office/drawing/2014/main" id="{F8639015-FCB3-8042-8772-F93A8618DE16}"/>
              </a:ext>
            </a:extLst>
          </p:cNvPr>
          <p:cNvSpPr>
            <a:spLocks noGrp="1"/>
          </p:cNvSpPr>
          <p:nvPr>
            <p:ph sz="quarter" idx="35"/>
          </p:nvPr>
        </p:nvSpPr>
        <p:spPr>
          <a:xfrm>
            <a:off x="9150351" y="2296391"/>
            <a:ext cx="2241551" cy="3445381"/>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B16C4367-0EAB-BC4A-8C95-627BE97EF61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0044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Lef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20705"/>
            <a:ext cx="5212080" cy="4835957"/>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0" name="Content Placeholder 5">
            <a:extLst>
              <a:ext uri="{FF2B5EF4-FFF2-40B4-BE49-F238E27FC236}">
                <a16:creationId xmlns:a16="http://schemas.microsoft.com/office/drawing/2014/main" id="{CEB3B69E-229D-4EC3-8E48-EF24E9B1702E}"/>
              </a:ext>
            </a:extLst>
          </p:cNvPr>
          <p:cNvSpPr>
            <a:spLocks noGrp="1"/>
          </p:cNvSpPr>
          <p:nvPr>
            <p:ph sz="quarter" idx="17" hasCustomPrompt="1"/>
          </p:nvPr>
        </p:nvSpPr>
        <p:spPr>
          <a:xfrm>
            <a:off x="6319520" y="1320705"/>
            <a:ext cx="5212080" cy="2284256"/>
          </a:xfrm>
        </p:spPr>
        <p:txBody>
          <a:bodyPr/>
          <a:lstStyle>
            <a:lvl1pPr>
              <a:defRPr/>
            </a:lvl1pPr>
          </a:lstStyle>
          <a:p>
            <a:pPr lvl="0"/>
            <a:r>
              <a:rPr lang="en-US"/>
              <a:t>Click icon to add image, chart, object or SmartArt</a:t>
            </a:r>
          </a:p>
        </p:txBody>
      </p:sp>
      <p:sp>
        <p:nvSpPr>
          <p:cNvPr id="12" name="Content Placeholder 5">
            <a:extLst>
              <a:ext uri="{FF2B5EF4-FFF2-40B4-BE49-F238E27FC236}">
                <a16:creationId xmlns:a16="http://schemas.microsoft.com/office/drawing/2014/main" id="{1BC99383-1058-438A-AF37-055531FB504A}"/>
              </a:ext>
            </a:extLst>
          </p:cNvPr>
          <p:cNvSpPr>
            <a:spLocks noGrp="1"/>
          </p:cNvSpPr>
          <p:nvPr>
            <p:ph sz="quarter" idx="18" hasCustomPrompt="1"/>
          </p:nvPr>
        </p:nvSpPr>
        <p:spPr>
          <a:xfrm>
            <a:off x="6319520" y="3887944"/>
            <a:ext cx="5212080" cy="2284256"/>
          </a:xfr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6D7F229-20CC-4A45-BCBA-8E32959F8C4E}"/>
              </a:ext>
            </a:extLst>
          </p:cNvPr>
          <p:cNvSpPr>
            <a:spLocks noGrp="1"/>
          </p:cNvSpPr>
          <p:nvPr>
            <p:ph type="sldNum" sz="quarter" idx="20"/>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29DF51AA-2891-C04A-9384-6E3871EFFE06}"/>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8983575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Righ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17625"/>
            <a:ext cx="5212080" cy="2300434"/>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0" name="Content Placeholder 10">
            <a:extLst>
              <a:ext uri="{FF2B5EF4-FFF2-40B4-BE49-F238E27FC236}">
                <a16:creationId xmlns:a16="http://schemas.microsoft.com/office/drawing/2014/main" id="{73A36BC4-9091-4B15-9415-0CD0A38719AD}"/>
              </a:ext>
            </a:extLst>
          </p:cNvPr>
          <p:cNvSpPr>
            <a:spLocks noGrp="1"/>
          </p:cNvSpPr>
          <p:nvPr>
            <p:ph sz="quarter" idx="15" hasCustomPrompt="1"/>
          </p:nvPr>
        </p:nvSpPr>
        <p:spPr>
          <a:xfrm>
            <a:off x="660400" y="3871765"/>
            <a:ext cx="5212080" cy="2300434"/>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3" name="Content Placeholder 5">
            <a:extLst>
              <a:ext uri="{FF2B5EF4-FFF2-40B4-BE49-F238E27FC236}">
                <a16:creationId xmlns:a16="http://schemas.microsoft.com/office/drawing/2014/main" id="{02394B90-293D-427A-8D52-27EEFF0977BD}"/>
              </a:ext>
            </a:extLst>
          </p:cNvPr>
          <p:cNvSpPr>
            <a:spLocks noGrp="1"/>
          </p:cNvSpPr>
          <p:nvPr>
            <p:ph sz="quarter" idx="17" hasCustomPrompt="1"/>
          </p:nvPr>
        </p:nvSpPr>
        <p:spPr>
          <a:xfrm>
            <a:off x="6319520" y="1317624"/>
            <a:ext cx="5212080" cy="4854575"/>
          </a:xfr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9BC63938-2011-DA4D-A1AD-47DC2C3D72C3}"/>
              </a:ext>
            </a:extLst>
          </p:cNvPr>
          <p:cNvSpPr>
            <a:spLocks noGrp="1"/>
          </p:cNvSpPr>
          <p:nvPr>
            <p:ph type="sldNum" sz="quarter" idx="19"/>
          </p:nvPr>
        </p:nvSpPr>
        <p:spPr/>
        <p:txBody>
          <a:bodyPr/>
          <a:lstStyle/>
          <a:p>
            <a:fld id="{9D269874-3913-3E4A-9285-BA6A0CAD74F5}" type="slidenum">
              <a:rPr lang="en-US" smtClean="0"/>
              <a:pPr/>
              <a:t>‹#›</a:t>
            </a:fld>
            <a:endParaRPr lang="en-US"/>
          </a:p>
        </p:txBody>
      </p:sp>
      <p:sp>
        <p:nvSpPr>
          <p:cNvPr id="8" name="Title 1">
            <a:extLst>
              <a:ext uri="{FF2B5EF4-FFF2-40B4-BE49-F238E27FC236}">
                <a16:creationId xmlns:a16="http://schemas.microsoft.com/office/drawing/2014/main" id="{85D8163C-AB15-E144-AA83-4D1847F68F4E}"/>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6326455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Object ">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BA37A684-8A8E-4CFC-867F-85747B16460D}"/>
              </a:ext>
            </a:extLst>
          </p:cNvPr>
          <p:cNvSpPr>
            <a:spLocks noGrp="1"/>
          </p:cNvSpPr>
          <p:nvPr>
            <p:ph sz="quarter" idx="17" hasCustomPrompt="1"/>
          </p:nvPr>
        </p:nvSpPr>
        <p:spPr>
          <a:xfrm>
            <a:off x="660401" y="1317625"/>
            <a:ext cx="5212080" cy="2299864"/>
          </a:xfrm>
        </p:spPr>
        <p:txBody>
          <a:bodyPr/>
          <a:lstStyle>
            <a:lvl1pPr>
              <a:defRPr/>
            </a:lvl1pPr>
          </a:lstStyle>
          <a:p>
            <a:pPr lvl="0"/>
            <a:r>
              <a:rPr lang="en-US"/>
              <a:t>Click icon to add image, chart, object or SmartArt</a:t>
            </a:r>
          </a:p>
        </p:txBody>
      </p:sp>
      <p:sp>
        <p:nvSpPr>
          <p:cNvPr id="17" name="Content Placeholder 5">
            <a:extLst>
              <a:ext uri="{FF2B5EF4-FFF2-40B4-BE49-F238E27FC236}">
                <a16:creationId xmlns:a16="http://schemas.microsoft.com/office/drawing/2014/main" id="{D67FCF94-984E-4128-8502-DD9B43CC5E50}"/>
              </a:ext>
            </a:extLst>
          </p:cNvPr>
          <p:cNvSpPr>
            <a:spLocks noGrp="1"/>
          </p:cNvSpPr>
          <p:nvPr>
            <p:ph sz="quarter" idx="18" hasCustomPrompt="1"/>
          </p:nvPr>
        </p:nvSpPr>
        <p:spPr>
          <a:xfrm>
            <a:off x="660401" y="3872336"/>
            <a:ext cx="5212080" cy="2299864"/>
          </a:xfrm>
        </p:spPr>
        <p:txBody>
          <a:bodyPr/>
          <a:lstStyle>
            <a:lvl1pPr>
              <a:defRPr/>
            </a:lvl1pPr>
          </a:lstStyle>
          <a:p>
            <a:pPr lvl="0"/>
            <a:r>
              <a:rPr lang="en-US"/>
              <a:t>Click icon to add image, chart, object or SmartArt</a:t>
            </a:r>
          </a:p>
        </p:txBody>
      </p:sp>
      <p:sp>
        <p:nvSpPr>
          <p:cNvPr id="18" name="Content Placeholder 5">
            <a:extLst>
              <a:ext uri="{FF2B5EF4-FFF2-40B4-BE49-F238E27FC236}">
                <a16:creationId xmlns:a16="http://schemas.microsoft.com/office/drawing/2014/main" id="{378179D8-FEFE-4F8C-96E6-5C3D7C91AA92}"/>
              </a:ext>
            </a:extLst>
          </p:cNvPr>
          <p:cNvSpPr>
            <a:spLocks noGrp="1"/>
          </p:cNvSpPr>
          <p:nvPr>
            <p:ph sz="quarter" idx="19" hasCustomPrompt="1"/>
          </p:nvPr>
        </p:nvSpPr>
        <p:spPr>
          <a:xfrm>
            <a:off x="6319520" y="1317625"/>
            <a:ext cx="5212080" cy="2299864"/>
          </a:xfrm>
        </p:spPr>
        <p:txBody>
          <a:bodyPr/>
          <a:lstStyle>
            <a:lvl1pPr>
              <a:defRPr/>
            </a:lvl1pPr>
          </a:lstStyle>
          <a:p>
            <a:pPr lvl="0"/>
            <a:r>
              <a:rPr lang="en-US"/>
              <a:t>Click icon to add image, chart, object or SmartArt</a:t>
            </a:r>
          </a:p>
        </p:txBody>
      </p:sp>
      <p:sp>
        <p:nvSpPr>
          <p:cNvPr id="19" name="Content Placeholder 5">
            <a:extLst>
              <a:ext uri="{FF2B5EF4-FFF2-40B4-BE49-F238E27FC236}">
                <a16:creationId xmlns:a16="http://schemas.microsoft.com/office/drawing/2014/main" id="{2EAFF877-9FB4-48DE-BE52-240561E73C23}"/>
              </a:ext>
            </a:extLst>
          </p:cNvPr>
          <p:cNvSpPr>
            <a:spLocks noGrp="1"/>
          </p:cNvSpPr>
          <p:nvPr>
            <p:ph sz="quarter" idx="20" hasCustomPrompt="1"/>
          </p:nvPr>
        </p:nvSpPr>
        <p:spPr>
          <a:xfrm>
            <a:off x="6319520" y="3872336"/>
            <a:ext cx="5212080" cy="2299864"/>
          </a:xfr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0B51CCC4-59AC-2746-B7F5-4AE13DE5346D}"/>
              </a:ext>
            </a:extLst>
          </p:cNvPr>
          <p:cNvSpPr>
            <a:spLocks noGrp="1"/>
          </p:cNvSpPr>
          <p:nvPr>
            <p:ph type="sldNum" sz="quarter" idx="22"/>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32AF8268-45D1-814B-9522-CEB388933EF9}"/>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3356049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Content with 3 Objec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E01F24E-0264-4380-B816-95FC75717C28}"/>
              </a:ext>
            </a:extLst>
          </p:cNvPr>
          <p:cNvSpPr>
            <a:spLocks noGrp="1"/>
          </p:cNvSpPr>
          <p:nvPr>
            <p:ph sz="quarter" idx="15" hasCustomPrompt="1"/>
          </p:nvPr>
        </p:nvSpPr>
        <p:spPr>
          <a:xfrm>
            <a:off x="660401" y="1317625"/>
            <a:ext cx="3355848" cy="2900148"/>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2" name="Content Placeholder 10">
            <a:extLst>
              <a:ext uri="{FF2B5EF4-FFF2-40B4-BE49-F238E27FC236}">
                <a16:creationId xmlns:a16="http://schemas.microsoft.com/office/drawing/2014/main" id="{95BF2F13-E8B4-4B85-93B8-D27797D8AA90}"/>
              </a:ext>
            </a:extLst>
          </p:cNvPr>
          <p:cNvSpPr>
            <a:spLocks noGrp="1"/>
          </p:cNvSpPr>
          <p:nvPr>
            <p:ph sz="quarter" idx="16" hasCustomPrompt="1"/>
          </p:nvPr>
        </p:nvSpPr>
        <p:spPr>
          <a:xfrm>
            <a:off x="660401"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0" name="Content Placeholder 2">
            <a:extLst>
              <a:ext uri="{FF2B5EF4-FFF2-40B4-BE49-F238E27FC236}">
                <a16:creationId xmlns:a16="http://schemas.microsoft.com/office/drawing/2014/main" id="{4DFDB2A6-AFEA-443E-9A11-44E9EA81794F}"/>
              </a:ext>
            </a:extLst>
          </p:cNvPr>
          <p:cNvSpPr>
            <a:spLocks noGrp="1"/>
          </p:cNvSpPr>
          <p:nvPr>
            <p:ph sz="quarter" idx="17" hasCustomPrompt="1"/>
          </p:nvPr>
        </p:nvSpPr>
        <p:spPr>
          <a:xfrm>
            <a:off x="4418077" y="1317625"/>
            <a:ext cx="3355848" cy="2900148"/>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7" name="Content Placeholder 10">
            <a:extLst>
              <a:ext uri="{FF2B5EF4-FFF2-40B4-BE49-F238E27FC236}">
                <a16:creationId xmlns:a16="http://schemas.microsoft.com/office/drawing/2014/main" id="{30D3F489-9D1E-4DF2-AB89-F84E9C72956A}"/>
              </a:ext>
            </a:extLst>
          </p:cNvPr>
          <p:cNvSpPr>
            <a:spLocks noGrp="1"/>
          </p:cNvSpPr>
          <p:nvPr>
            <p:ph sz="quarter" idx="19" hasCustomPrompt="1"/>
          </p:nvPr>
        </p:nvSpPr>
        <p:spPr>
          <a:xfrm>
            <a:off x="4418077"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8" name="Content Placeholder 2">
            <a:extLst>
              <a:ext uri="{FF2B5EF4-FFF2-40B4-BE49-F238E27FC236}">
                <a16:creationId xmlns:a16="http://schemas.microsoft.com/office/drawing/2014/main" id="{70F3104E-409B-4952-92FA-D3DF08437A23}"/>
              </a:ext>
            </a:extLst>
          </p:cNvPr>
          <p:cNvSpPr>
            <a:spLocks noGrp="1"/>
          </p:cNvSpPr>
          <p:nvPr>
            <p:ph sz="quarter" idx="20" hasCustomPrompt="1"/>
          </p:nvPr>
        </p:nvSpPr>
        <p:spPr>
          <a:xfrm>
            <a:off x="8175753" y="1317625"/>
            <a:ext cx="3355848" cy="2900148"/>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20" name="Content Placeholder 10">
            <a:extLst>
              <a:ext uri="{FF2B5EF4-FFF2-40B4-BE49-F238E27FC236}">
                <a16:creationId xmlns:a16="http://schemas.microsoft.com/office/drawing/2014/main" id="{C7ED3F0D-624A-4B63-89EF-39425F71061E}"/>
              </a:ext>
            </a:extLst>
          </p:cNvPr>
          <p:cNvSpPr>
            <a:spLocks noGrp="1"/>
          </p:cNvSpPr>
          <p:nvPr>
            <p:ph sz="quarter" idx="22" hasCustomPrompt="1"/>
          </p:nvPr>
        </p:nvSpPr>
        <p:spPr>
          <a:xfrm>
            <a:off x="8175753"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3" name="Slide Number Placeholder 2">
            <a:extLst>
              <a:ext uri="{FF2B5EF4-FFF2-40B4-BE49-F238E27FC236}">
                <a16:creationId xmlns:a16="http://schemas.microsoft.com/office/drawing/2014/main" id="{851322BD-B799-9E43-BACD-3E36CC3F90FA}"/>
              </a:ext>
            </a:extLst>
          </p:cNvPr>
          <p:cNvSpPr>
            <a:spLocks noGrp="1"/>
          </p:cNvSpPr>
          <p:nvPr>
            <p:ph type="sldNum" sz="quarter" idx="24"/>
          </p:nvPr>
        </p:nvSpPr>
        <p:spPr/>
        <p:txBody>
          <a:bodyPr/>
          <a:lstStyle/>
          <a:p>
            <a:fld id="{9D269874-3913-3E4A-9285-BA6A0CAD74F5}" type="slidenum">
              <a:rPr lang="en-US" smtClean="0"/>
              <a:pPr/>
              <a:t>‹#›</a:t>
            </a:fld>
            <a:endParaRPr lang="en-US"/>
          </a:p>
        </p:txBody>
      </p:sp>
      <p:sp>
        <p:nvSpPr>
          <p:cNvPr id="13" name="Title 1">
            <a:extLst>
              <a:ext uri="{FF2B5EF4-FFF2-40B4-BE49-F238E27FC236}">
                <a16:creationId xmlns:a16="http://schemas.microsoft.com/office/drawing/2014/main" id="{FCE8DA54-F537-1644-844B-FFE0E3348743}"/>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807237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Content with Objec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09687"/>
            <a:ext cx="10871200" cy="2916323"/>
          </a:xfrm>
          <a:prstGeom prst="rect">
            <a:avLst/>
          </a:prstGeom>
        </p:spPr>
        <p:txBody>
          <a:bodyPr tIns="182880" anchor="t"/>
          <a:lstStyle>
            <a:lvl1pPr marL="0" indent="0" algn="ctr">
              <a:buNone/>
              <a:defRPr b="0">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1"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6B023E86-BA36-491A-8650-8E91F87DA1C3}"/>
              </a:ext>
            </a:extLst>
          </p:cNvPr>
          <p:cNvSpPr>
            <a:spLocks noGrp="1"/>
          </p:cNvSpPr>
          <p:nvPr>
            <p:ph sz="quarter" idx="25" hasCustomPrompt="1"/>
          </p:nvPr>
        </p:nvSpPr>
        <p:spPr>
          <a:xfrm>
            <a:off x="4418077"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18" name="Content Placeholder 10">
            <a:extLst>
              <a:ext uri="{FF2B5EF4-FFF2-40B4-BE49-F238E27FC236}">
                <a16:creationId xmlns:a16="http://schemas.microsoft.com/office/drawing/2014/main" id="{D0551450-76F0-4DD2-BCDC-D3ACE985E0C9}"/>
              </a:ext>
            </a:extLst>
          </p:cNvPr>
          <p:cNvSpPr>
            <a:spLocks noGrp="1"/>
          </p:cNvSpPr>
          <p:nvPr>
            <p:ph sz="quarter" idx="26" hasCustomPrompt="1"/>
          </p:nvPr>
        </p:nvSpPr>
        <p:spPr>
          <a:xfrm>
            <a:off x="8175752" y="4432300"/>
            <a:ext cx="3355848"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D85CA87-AB12-9249-B904-967A034FCF04}"/>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4271781A-B593-2343-AE77-B0AE86376567}"/>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0317907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cked Column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09687"/>
            <a:ext cx="10871200" cy="2916323"/>
          </a:xfrm>
          <a:prstGeom prst="rect">
            <a:avLst/>
          </a:prstGeom>
        </p:spPr>
        <p:txBody>
          <a:bodyPr tIns="182880" anchor="t"/>
          <a:lstStyle>
            <a:lvl1pPr marL="0" indent="0" algn="ctr">
              <a:buNone/>
              <a:defRPr b="0">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0" y="4432300"/>
            <a:ext cx="10871199"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D85CA87-AB12-9249-B904-967A034FCF04}"/>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4271781A-B593-2343-AE77-B0AE86376567}"/>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2601013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AB2FC8-015E-4797-93DB-0EEC7B1095D5}"/>
              </a:ext>
            </a:extLst>
          </p:cNvPr>
          <p:cNvSpPr/>
          <p:nvPr userDrawn="1"/>
        </p:nvSpPr>
        <p:spPr>
          <a:xfrm>
            <a:off x="0" y="3556964"/>
            <a:ext cx="12192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19" name="Text Placeholder 42">
            <a:extLst>
              <a:ext uri="{FF2B5EF4-FFF2-40B4-BE49-F238E27FC236}">
                <a16:creationId xmlns:a16="http://schemas.microsoft.com/office/drawing/2014/main" id="{68BB343D-703A-4BEF-AB1D-4560BA5AB34B}"/>
              </a:ext>
            </a:extLst>
          </p:cNvPr>
          <p:cNvSpPr>
            <a:spLocks noGrp="1"/>
          </p:cNvSpPr>
          <p:nvPr>
            <p:ph type="body" sz="quarter" idx="30" hasCustomPrompt="1"/>
          </p:nvPr>
        </p:nvSpPr>
        <p:spPr>
          <a:xfrm>
            <a:off x="2365184"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tx2"/>
                </a:solidFill>
              </a:defRPr>
            </a:lvl1pPr>
          </a:lstStyle>
          <a:p>
            <a:pPr lvl="0"/>
            <a:r>
              <a:rPr lang="en-US"/>
              <a:t>Content</a:t>
            </a:r>
          </a:p>
        </p:txBody>
      </p:sp>
      <p:sp>
        <p:nvSpPr>
          <p:cNvPr id="120" name="Text Placeholder 42">
            <a:extLst>
              <a:ext uri="{FF2B5EF4-FFF2-40B4-BE49-F238E27FC236}">
                <a16:creationId xmlns:a16="http://schemas.microsoft.com/office/drawing/2014/main" id="{4E907E0C-DB16-44EE-B93F-B76D62679F78}"/>
              </a:ext>
            </a:extLst>
          </p:cNvPr>
          <p:cNvSpPr>
            <a:spLocks noGrp="1"/>
          </p:cNvSpPr>
          <p:nvPr>
            <p:ph type="body" sz="quarter" idx="31" hasCustomPrompt="1"/>
          </p:nvPr>
        </p:nvSpPr>
        <p:spPr>
          <a:xfrm>
            <a:off x="2365184"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2"/>
                </a:solidFill>
                <a:latin typeface="+mj-lt"/>
              </a:defRPr>
            </a:lvl1pPr>
          </a:lstStyle>
          <a:p>
            <a:pPr lvl="0"/>
            <a:r>
              <a:rPr lang="en-US"/>
              <a:t>Date</a:t>
            </a:r>
          </a:p>
        </p:txBody>
      </p:sp>
      <p:sp>
        <p:nvSpPr>
          <p:cNvPr id="121" name="Text Placeholder 42">
            <a:extLst>
              <a:ext uri="{FF2B5EF4-FFF2-40B4-BE49-F238E27FC236}">
                <a16:creationId xmlns:a16="http://schemas.microsoft.com/office/drawing/2014/main" id="{9EA252F2-5279-490F-8B7A-19EBE4CA7E2E}"/>
              </a:ext>
            </a:extLst>
          </p:cNvPr>
          <p:cNvSpPr>
            <a:spLocks noGrp="1"/>
          </p:cNvSpPr>
          <p:nvPr>
            <p:ph type="body" sz="quarter" idx="34" hasCustomPrompt="1"/>
          </p:nvPr>
        </p:nvSpPr>
        <p:spPr>
          <a:xfrm>
            <a:off x="5473330"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tx2"/>
                </a:solidFill>
              </a:defRPr>
            </a:lvl1pPr>
          </a:lstStyle>
          <a:p>
            <a:pPr lvl="0"/>
            <a:r>
              <a:rPr lang="en-US"/>
              <a:t>Content</a:t>
            </a:r>
          </a:p>
        </p:txBody>
      </p:sp>
      <p:sp>
        <p:nvSpPr>
          <p:cNvPr id="122" name="Text Placeholder 42">
            <a:extLst>
              <a:ext uri="{FF2B5EF4-FFF2-40B4-BE49-F238E27FC236}">
                <a16:creationId xmlns:a16="http://schemas.microsoft.com/office/drawing/2014/main" id="{BFF2BB40-C403-47D9-8085-B6AEC1B4FB38}"/>
              </a:ext>
            </a:extLst>
          </p:cNvPr>
          <p:cNvSpPr>
            <a:spLocks noGrp="1"/>
          </p:cNvSpPr>
          <p:nvPr>
            <p:ph type="body" sz="quarter" idx="35" hasCustomPrompt="1"/>
          </p:nvPr>
        </p:nvSpPr>
        <p:spPr>
          <a:xfrm>
            <a:off x="5473330"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4"/>
                </a:solidFill>
                <a:latin typeface="+mj-lt"/>
              </a:defRPr>
            </a:lvl1pPr>
          </a:lstStyle>
          <a:p>
            <a:pPr lvl="0"/>
            <a:r>
              <a:rPr lang="en-US"/>
              <a:t>Date</a:t>
            </a:r>
          </a:p>
        </p:txBody>
      </p:sp>
      <p:sp>
        <p:nvSpPr>
          <p:cNvPr id="123" name="Text Placeholder 42">
            <a:extLst>
              <a:ext uri="{FF2B5EF4-FFF2-40B4-BE49-F238E27FC236}">
                <a16:creationId xmlns:a16="http://schemas.microsoft.com/office/drawing/2014/main" id="{C8F2413D-1871-49C8-8679-8AA970226A1A}"/>
              </a:ext>
            </a:extLst>
          </p:cNvPr>
          <p:cNvSpPr>
            <a:spLocks noGrp="1"/>
          </p:cNvSpPr>
          <p:nvPr>
            <p:ph type="body" sz="quarter" idx="40" hasCustomPrompt="1"/>
          </p:nvPr>
        </p:nvSpPr>
        <p:spPr>
          <a:xfrm>
            <a:off x="8581476"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tx2"/>
                </a:solidFill>
              </a:defRPr>
            </a:lvl1pPr>
          </a:lstStyle>
          <a:p>
            <a:pPr lvl="0"/>
            <a:r>
              <a:rPr lang="en-US"/>
              <a:t>Content</a:t>
            </a:r>
          </a:p>
        </p:txBody>
      </p:sp>
      <p:sp>
        <p:nvSpPr>
          <p:cNvPr id="124" name="Text Placeholder 42">
            <a:extLst>
              <a:ext uri="{FF2B5EF4-FFF2-40B4-BE49-F238E27FC236}">
                <a16:creationId xmlns:a16="http://schemas.microsoft.com/office/drawing/2014/main" id="{645FD367-97DD-4B86-85BA-C5CFBBF7A65D}"/>
              </a:ext>
            </a:extLst>
          </p:cNvPr>
          <p:cNvSpPr>
            <a:spLocks noGrp="1"/>
          </p:cNvSpPr>
          <p:nvPr>
            <p:ph type="body" sz="quarter" idx="41" hasCustomPrompt="1"/>
          </p:nvPr>
        </p:nvSpPr>
        <p:spPr>
          <a:xfrm>
            <a:off x="8581476"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6"/>
                </a:solidFill>
                <a:latin typeface="+mj-lt"/>
              </a:defRPr>
            </a:lvl1pPr>
          </a:lstStyle>
          <a:p>
            <a:pPr lvl="0"/>
            <a:r>
              <a:rPr lang="en-US"/>
              <a:t>Date</a:t>
            </a:r>
          </a:p>
        </p:txBody>
      </p:sp>
      <p:sp>
        <p:nvSpPr>
          <p:cNvPr id="125" name="Text Placeholder 42">
            <a:extLst>
              <a:ext uri="{FF2B5EF4-FFF2-40B4-BE49-F238E27FC236}">
                <a16:creationId xmlns:a16="http://schemas.microsoft.com/office/drawing/2014/main" id="{30D86735-78D6-42CD-B53C-C40682932143}"/>
              </a:ext>
            </a:extLst>
          </p:cNvPr>
          <p:cNvSpPr>
            <a:spLocks noGrp="1"/>
          </p:cNvSpPr>
          <p:nvPr>
            <p:ph type="body" sz="quarter" idx="29" hasCustomPrompt="1"/>
          </p:nvPr>
        </p:nvSpPr>
        <p:spPr>
          <a:xfrm>
            <a:off x="811111"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26" name="Text Placeholder 42">
            <a:extLst>
              <a:ext uri="{FF2B5EF4-FFF2-40B4-BE49-F238E27FC236}">
                <a16:creationId xmlns:a16="http://schemas.microsoft.com/office/drawing/2014/main" id="{28320031-939D-4532-A0DE-8D5D3E3A830E}"/>
              </a:ext>
            </a:extLst>
          </p:cNvPr>
          <p:cNvSpPr>
            <a:spLocks noGrp="1"/>
          </p:cNvSpPr>
          <p:nvPr>
            <p:ph type="body" sz="quarter" idx="11" hasCustomPrompt="1"/>
          </p:nvPr>
        </p:nvSpPr>
        <p:spPr>
          <a:xfrm>
            <a:off x="811111"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tx2"/>
                </a:solidFill>
                <a:latin typeface="+mj-lt"/>
              </a:defRPr>
            </a:lvl1pPr>
          </a:lstStyle>
          <a:p>
            <a:pPr lvl="0"/>
            <a:r>
              <a:rPr lang="en-US"/>
              <a:t>Date</a:t>
            </a:r>
          </a:p>
        </p:txBody>
      </p:sp>
      <p:sp>
        <p:nvSpPr>
          <p:cNvPr id="127" name="Text Placeholder 42">
            <a:extLst>
              <a:ext uri="{FF2B5EF4-FFF2-40B4-BE49-F238E27FC236}">
                <a16:creationId xmlns:a16="http://schemas.microsoft.com/office/drawing/2014/main" id="{D650FCD1-3F9F-47CB-A3C5-C2E9BCE6695A}"/>
              </a:ext>
            </a:extLst>
          </p:cNvPr>
          <p:cNvSpPr>
            <a:spLocks noGrp="1"/>
          </p:cNvSpPr>
          <p:nvPr>
            <p:ph type="body" sz="quarter" idx="32" hasCustomPrompt="1"/>
          </p:nvPr>
        </p:nvSpPr>
        <p:spPr>
          <a:xfrm>
            <a:off x="3919257"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28" name="Text Placeholder 42">
            <a:extLst>
              <a:ext uri="{FF2B5EF4-FFF2-40B4-BE49-F238E27FC236}">
                <a16:creationId xmlns:a16="http://schemas.microsoft.com/office/drawing/2014/main" id="{BB908772-59E7-46A7-948F-B18E98D9BDE8}"/>
              </a:ext>
            </a:extLst>
          </p:cNvPr>
          <p:cNvSpPr>
            <a:spLocks noGrp="1"/>
          </p:cNvSpPr>
          <p:nvPr>
            <p:ph type="body" sz="quarter" idx="33" hasCustomPrompt="1"/>
          </p:nvPr>
        </p:nvSpPr>
        <p:spPr>
          <a:xfrm>
            <a:off x="3919257"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3"/>
                </a:solidFill>
                <a:latin typeface="+mj-lt"/>
              </a:defRPr>
            </a:lvl1pPr>
          </a:lstStyle>
          <a:p>
            <a:pPr lvl="0"/>
            <a:r>
              <a:rPr lang="en-US"/>
              <a:t>Date</a:t>
            </a:r>
          </a:p>
        </p:txBody>
      </p:sp>
      <p:sp>
        <p:nvSpPr>
          <p:cNvPr id="129" name="Text Placeholder 42">
            <a:extLst>
              <a:ext uri="{FF2B5EF4-FFF2-40B4-BE49-F238E27FC236}">
                <a16:creationId xmlns:a16="http://schemas.microsoft.com/office/drawing/2014/main" id="{5AC11302-0352-41B5-B283-220921608987}"/>
              </a:ext>
            </a:extLst>
          </p:cNvPr>
          <p:cNvSpPr>
            <a:spLocks noGrp="1"/>
          </p:cNvSpPr>
          <p:nvPr>
            <p:ph type="body" sz="quarter" idx="36" hasCustomPrompt="1"/>
          </p:nvPr>
        </p:nvSpPr>
        <p:spPr>
          <a:xfrm>
            <a:off x="7027403"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30" name="Text Placeholder 42">
            <a:extLst>
              <a:ext uri="{FF2B5EF4-FFF2-40B4-BE49-F238E27FC236}">
                <a16:creationId xmlns:a16="http://schemas.microsoft.com/office/drawing/2014/main" id="{2AB50D90-044D-48E2-9239-DC0866B8F4C2}"/>
              </a:ext>
            </a:extLst>
          </p:cNvPr>
          <p:cNvSpPr>
            <a:spLocks noGrp="1"/>
          </p:cNvSpPr>
          <p:nvPr>
            <p:ph type="body" sz="quarter" idx="37" hasCustomPrompt="1"/>
          </p:nvPr>
        </p:nvSpPr>
        <p:spPr>
          <a:xfrm>
            <a:off x="7027403"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5"/>
                </a:solidFill>
                <a:latin typeface="+mj-lt"/>
              </a:defRPr>
            </a:lvl1pPr>
          </a:lstStyle>
          <a:p>
            <a:pPr lvl="0"/>
            <a:r>
              <a:rPr lang="en-US"/>
              <a:t>Date</a:t>
            </a:r>
          </a:p>
        </p:txBody>
      </p:sp>
      <p:sp>
        <p:nvSpPr>
          <p:cNvPr id="131" name="Text Placeholder 42">
            <a:extLst>
              <a:ext uri="{FF2B5EF4-FFF2-40B4-BE49-F238E27FC236}">
                <a16:creationId xmlns:a16="http://schemas.microsoft.com/office/drawing/2014/main" id="{2EF69715-8E2C-430F-996F-0996C17E9858}"/>
              </a:ext>
            </a:extLst>
          </p:cNvPr>
          <p:cNvSpPr>
            <a:spLocks noGrp="1"/>
          </p:cNvSpPr>
          <p:nvPr>
            <p:ph type="body" sz="quarter" idx="38" hasCustomPrompt="1"/>
          </p:nvPr>
        </p:nvSpPr>
        <p:spPr>
          <a:xfrm>
            <a:off x="10135549" y="1531692"/>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tx2"/>
                </a:solidFill>
              </a:defRPr>
            </a:lvl1pPr>
          </a:lstStyle>
          <a:p>
            <a:pPr lvl="0"/>
            <a:r>
              <a:rPr lang="en-US"/>
              <a:t>Content</a:t>
            </a:r>
          </a:p>
        </p:txBody>
      </p:sp>
      <p:sp>
        <p:nvSpPr>
          <p:cNvPr id="132" name="Text Placeholder 42">
            <a:extLst>
              <a:ext uri="{FF2B5EF4-FFF2-40B4-BE49-F238E27FC236}">
                <a16:creationId xmlns:a16="http://schemas.microsoft.com/office/drawing/2014/main" id="{D6F708A2-1DC4-4BF5-B785-01D4A1AEC6BA}"/>
              </a:ext>
            </a:extLst>
          </p:cNvPr>
          <p:cNvSpPr>
            <a:spLocks noGrp="1"/>
          </p:cNvSpPr>
          <p:nvPr>
            <p:ph type="body" sz="quarter" idx="39" hasCustomPrompt="1"/>
          </p:nvPr>
        </p:nvSpPr>
        <p:spPr>
          <a:xfrm>
            <a:off x="10135549" y="2489616"/>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1"/>
                </a:solidFill>
                <a:latin typeface="+mj-lt"/>
              </a:defRPr>
            </a:lvl1pPr>
          </a:lstStyle>
          <a:p>
            <a:pPr lvl="0"/>
            <a:r>
              <a:rPr lang="en-US"/>
              <a:t>Date</a:t>
            </a:r>
          </a:p>
        </p:txBody>
      </p:sp>
      <p:sp>
        <p:nvSpPr>
          <p:cNvPr id="5" name="Slide Number Placeholder 4">
            <a:extLst>
              <a:ext uri="{FF2B5EF4-FFF2-40B4-BE49-F238E27FC236}">
                <a16:creationId xmlns:a16="http://schemas.microsoft.com/office/drawing/2014/main" id="{69D04F89-62FD-2A4F-A275-99443D71B268}"/>
              </a:ext>
            </a:extLst>
          </p:cNvPr>
          <p:cNvSpPr>
            <a:spLocks noGrp="1"/>
          </p:cNvSpPr>
          <p:nvPr>
            <p:ph type="sldNum" sz="quarter" idx="43"/>
          </p:nvPr>
        </p:nvSpPr>
        <p:spPr/>
        <p:txBody>
          <a:bodyPr/>
          <a:lstStyle/>
          <a:p>
            <a:fld id="{9D269874-3913-3E4A-9285-BA6A0CAD74F5}" type="slidenum">
              <a:rPr lang="en-US" smtClean="0"/>
              <a:pPr/>
              <a:t>‹#›</a:t>
            </a:fld>
            <a:endParaRPr lang="en-US"/>
          </a:p>
        </p:txBody>
      </p:sp>
      <p:sp>
        <p:nvSpPr>
          <p:cNvPr id="20" name="Title 1">
            <a:extLst>
              <a:ext uri="{FF2B5EF4-FFF2-40B4-BE49-F238E27FC236}">
                <a16:creationId xmlns:a16="http://schemas.microsoft.com/office/drawing/2014/main" id="{7A050525-E7AF-6F43-8E7C-0E11DB19284D}"/>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3423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2" y="3224530"/>
            <a:ext cx="5922675" cy="494329"/>
          </a:xfrm>
          <a:prstGeom prst="rect">
            <a:avLst/>
          </a:prstGeom>
          <a:solidFill>
            <a:schemeClr val="tx2"/>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5922675" y="3224530"/>
            <a:ext cx="6269324" cy="494329"/>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6724"/>
            <a:ext cx="5922808" cy="494329"/>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5922675" y="5676724"/>
            <a:ext cx="3133344" cy="494329"/>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hasCustomPrompt="1"/>
          </p:nvPr>
        </p:nvSpPr>
        <p:spPr>
          <a:xfrm>
            <a:off x="9056019" y="5676724"/>
            <a:ext cx="3133344" cy="494329"/>
          </a:xfrm>
          <a:prstGeom prst="rect">
            <a:avLst/>
          </a:prstGeom>
          <a:solidFill>
            <a:schemeClr val="accent4">
              <a:lumMod val="90000"/>
              <a:lumOff val="10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B37A81BD-1C66-5346-96B1-9C79D0AECDCB}"/>
              </a:ext>
            </a:extLst>
          </p:cNvPr>
          <p:cNvSpPr>
            <a:spLocks noGrp="1"/>
          </p:cNvSpPr>
          <p:nvPr>
            <p:ph type="sldNum" sz="quarter" idx="29"/>
          </p:nvPr>
        </p:nvSpPr>
        <p:spPr/>
        <p:txBody>
          <a:bodyPr/>
          <a:lstStyle/>
          <a:p>
            <a:fld id="{9D269874-3913-3E4A-9285-BA6A0CAD74F5}" type="slidenum">
              <a:rPr lang="en-US" smtClean="0"/>
              <a:pPr/>
              <a:t>‹#›</a:t>
            </a:fld>
            <a:endParaRPr lang="en-US"/>
          </a:p>
        </p:txBody>
      </p:sp>
      <p:sp>
        <p:nvSpPr>
          <p:cNvPr id="11" name="Content Placeholder 10">
            <a:extLst>
              <a:ext uri="{FF2B5EF4-FFF2-40B4-BE49-F238E27FC236}">
                <a16:creationId xmlns:a16="http://schemas.microsoft.com/office/drawing/2014/main" id="{700CDDDD-CAC9-CA46-ADE9-0D7EDFC5C5D2}"/>
              </a:ext>
            </a:extLst>
          </p:cNvPr>
          <p:cNvSpPr>
            <a:spLocks noGrp="1"/>
          </p:cNvSpPr>
          <p:nvPr>
            <p:ph sz="quarter" idx="30"/>
          </p:nvPr>
        </p:nvSpPr>
        <p:spPr>
          <a:xfrm>
            <a:off x="0" y="1317625"/>
            <a:ext cx="5922963" cy="190650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7" name="Content Placeholder 10">
            <a:extLst>
              <a:ext uri="{FF2B5EF4-FFF2-40B4-BE49-F238E27FC236}">
                <a16:creationId xmlns:a16="http://schemas.microsoft.com/office/drawing/2014/main" id="{338C228E-0916-E544-A9C6-FE3ECA8150C3}"/>
              </a:ext>
            </a:extLst>
          </p:cNvPr>
          <p:cNvSpPr>
            <a:spLocks noGrp="1"/>
          </p:cNvSpPr>
          <p:nvPr>
            <p:ph sz="quarter" idx="31"/>
          </p:nvPr>
        </p:nvSpPr>
        <p:spPr>
          <a:xfrm>
            <a:off x="5922673" y="1317625"/>
            <a:ext cx="6269327" cy="190650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8" name="Content Placeholder 10">
            <a:extLst>
              <a:ext uri="{FF2B5EF4-FFF2-40B4-BE49-F238E27FC236}">
                <a16:creationId xmlns:a16="http://schemas.microsoft.com/office/drawing/2014/main" id="{AB14A915-EE85-504E-A156-CAFE29038D0C}"/>
              </a:ext>
            </a:extLst>
          </p:cNvPr>
          <p:cNvSpPr>
            <a:spLocks noGrp="1"/>
          </p:cNvSpPr>
          <p:nvPr>
            <p:ph sz="quarter" idx="32"/>
          </p:nvPr>
        </p:nvSpPr>
        <p:spPr>
          <a:xfrm>
            <a:off x="0" y="3718859"/>
            <a:ext cx="5922963" cy="1957865"/>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9" name="Content Placeholder 10">
            <a:extLst>
              <a:ext uri="{FF2B5EF4-FFF2-40B4-BE49-F238E27FC236}">
                <a16:creationId xmlns:a16="http://schemas.microsoft.com/office/drawing/2014/main" id="{024580E4-58D2-9240-B3C4-0997CB7F6CC0}"/>
              </a:ext>
            </a:extLst>
          </p:cNvPr>
          <p:cNvSpPr>
            <a:spLocks noGrp="1"/>
          </p:cNvSpPr>
          <p:nvPr>
            <p:ph sz="quarter" idx="33"/>
          </p:nvPr>
        </p:nvSpPr>
        <p:spPr>
          <a:xfrm>
            <a:off x="5922673" y="3718859"/>
            <a:ext cx="3133056" cy="1957865"/>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1A2400B1-09EC-A342-BDEA-0FAF37AA9872}"/>
              </a:ext>
            </a:extLst>
          </p:cNvPr>
          <p:cNvSpPr>
            <a:spLocks noGrp="1"/>
          </p:cNvSpPr>
          <p:nvPr>
            <p:ph sz="quarter" idx="34"/>
          </p:nvPr>
        </p:nvSpPr>
        <p:spPr>
          <a:xfrm>
            <a:off x="9055729" y="3718859"/>
            <a:ext cx="3133056" cy="1957865"/>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5" name="Title 1">
            <a:extLst>
              <a:ext uri="{FF2B5EF4-FFF2-40B4-BE49-F238E27FC236}">
                <a16:creationId xmlns:a16="http://schemas.microsoft.com/office/drawing/2014/main" id="{6C05449D-8190-844D-A7DF-375E9665BDC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9527180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2BE4A-E9A9-C448-8CA1-411B020F366C}"/>
              </a:ext>
            </a:extLst>
          </p:cNvPr>
          <p:cNvSpPr txBox="1"/>
          <p:nvPr userDrawn="1"/>
        </p:nvSpPr>
        <p:spPr>
          <a:xfrm>
            <a:off x="2613025" y="6273800"/>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sp>
        <p:nvSpPr>
          <p:cNvPr id="12" name="Slide Number Placeholder 11">
            <a:extLst>
              <a:ext uri="{FF2B5EF4-FFF2-40B4-BE49-F238E27FC236}">
                <a16:creationId xmlns:a16="http://schemas.microsoft.com/office/drawing/2014/main" id="{E1C1EE0B-1E0F-3740-B8D1-72971A8EF5BF}"/>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6" name="Content Placeholder 5">
            <a:extLst>
              <a:ext uri="{FF2B5EF4-FFF2-40B4-BE49-F238E27FC236}">
                <a16:creationId xmlns:a16="http://schemas.microsoft.com/office/drawing/2014/main" id="{455E94F2-E125-7340-A3FF-5B43E1046510}"/>
              </a:ext>
            </a:extLst>
          </p:cNvPr>
          <p:cNvSpPr>
            <a:spLocks noGrp="1"/>
          </p:cNvSpPr>
          <p:nvPr>
            <p:ph sz="quarter" idx="32"/>
          </p:nvPr>
        </p:nvSpPr>
        <p:spPr>
          <a:xfrm>
            <a:off x="1" y="1524000"/>
            <a:ext cx="4062412" cy="184504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5">
            <a:extLst>
              <a:ext uri="{FF2B5EF4-FFF2-40B4-BE49-F238E27FC236}">
                <a16:creationId xmlns:a16="http://schemas.microsoft.com/office/drawing/2014/main" id="{E7D06A56-FF4F-AA4C-A9B1-243879DDFBC1}"/>
              </a:ext>
            </a:extLst>
          </p:cNvPr>
          <p:cNvSpPr>
            <a:spLocks noGrp="1"/>
          </p:cNvSpPr>
          <p:nvPr>
            <p:ph sz="quarter" idx="33"/>
          </p:nvPr>
        </p:nvSpPr>
        <p:spPr>
          <a:xfrm>
            <a:off x="4062413" y="1520028"/>
            <a:ext cx="4062412" cy="1849828"/>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4" name="Content Placeholder 5">
            <a:extLst>
              <a:ext uri="{FF2B5EF4-FFF2-40B4-BE49-F238E27FC236}">
                <a16:creationId xmlns:a16="http://schemas.microsoft.com/office/drawing/2014/main" id="{DA421E65-2064-F242-9401-608B7F7924DF}"/>
              </a:ext>
            </a:extLst>
          </p:cNvPr>
          <p:cNvSpPr>
            <a:spLocks noGrp="1"/>
          </p:cNvSpPr>
          <p:nvPr>
            <p:ph sz="quarter" idx="34"/>
          </p:nvPr>
        </p:nvSpPr>
        <p:spPr>
          <a:xfrm>
            <a:off x="8125532" y="1520027"/>
            <a:ext cx="4066467" cy="1849828"/>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5" name="Content Placeholder 5">
            <a:extLst>
              <a:ext uri="{FF2B5EF4-FFF2-40B4-BE49-F238E27FC236}">
                <a16:creationId xmlns:a16="http://schemas.microsoft.com/office/drawing/2014/main" id="{A1EEFF23-CAF0-A942-9EB4-E268DF443E0D}"/>
              </a:ext>
            </a:extLst>
          </p:cNvPr>
          <p:cNvSpPr>
            <a:spLocks noGrp="1"/>
          </p:cNvSpPr>
          <p:nvPr>
            <p:ph sz="quarter" idx="35"/>
          </p:nvPr>
        </p:nvSpPr>
        <p:spPr>
          <a:xfrm>
            <a:off x="0" y="3864590"/>
            <a:ext cx="4061001" cy="181213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6" name="Content Placeholder 5">
            <a:extLst>
              <a:ext uri="{FF2B5EF4-FFF2-40B4-BE49-F238E27FC236}">
                <a16:creationId xmlns:a16="http://schemas.microsoft.com/office/drawing/2014/main" id="{783CD63E-C262-AD49-BEE7-E3FEBA499D00}"/>
              </a:ext>
            </a:extLst>
          </p:cNvPr>
          <p:cNvSpPr>
            <a:spLocks noGrp="1"/>
          </p:cNvSpPr>
          <p:nvPr>
            <p:ph sz="quarter" idx="36"/>
          </p:nvPr>
        </p:nvSpPr>
        <p:spPr>
          <a:xfrm>
            <a:off x="4063825" y="3864590"/>
            <a:ext cx="4059588" cy="181213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27" name="Content Placeholder 5">
            <a:extLst>
              <a:ext uri="{FF2B5EF4-FFF2-40B4-BE49-F238E27FC236}">
                <a16:creationId xmlns:a16="http://schemas.microsoft.com/office/drawing/2014/main" id="{F7D477B9-2A6D-0E45-8274-9A2DFCD3B730}"/>
              </a:ext>
            </a:extLst>
          </p:cNvPr>
          <p:cNvSpPr>
            <a:spLocks noGrp="1"/>
          </p:cNvSpPr>
          <p:nvPr>
            <p:ph sz="quarter" idx="37"/>
          </p:nvPr>
        </p:nvSpPr>
        <p:spPr>
          <a:xfrm>
            <a:off x="8131000" y="3864590"/>
            <a:ext cx="4056681" cy="1812133"/>
          </a:xfrm>
          <a:solidFill>
            <a:schemeClr val="bg2">
              <a:lumMod val="20000"/>
              <a:lumOff val="80000"/>
            </a:schemeClr>
          </a:solidFill>
        </p:spPr>
        <p:txBody>
          <a:bodyPr lIns="91440" tIns="91440" rIns="91440" bIns="91440">
            <a:normAutofit/>
          </a:bodyPr>
          <a:lstStyle>
            <a:lvl1pPr>
              <a:defRPr sz="2000"/>
            </a:lvl1pPr>
          </a:lstStyle>
          <a:p>
            <a:pPr lvl="0"/>
            <a:r>
              <a:rPr lang="en-US"/>
              <a:t>Edit Master text styles</a:t>
            </a:r>
          </a:p>
        </p:txBody>
      </p:sp>
      <p:sp>
        <p:nvSpPr>
          <p:cNvPr id="18" name="Title 1">
            <a:extLst>
              <a:ext uri="{FF2B5EF4-FFF2-40B4-BE49-F238E27FC236}">
                <a16:creationId xmlns:a16="http://schemas.microsoft.com/office/drawing/2014/main" id="{32D019C6-F395-844A-9A13-8E9BF73BCF7D}"/>
              </a:ext>
            </a:extLst>
          </p:cNvPr>
          <p:cNvSpPr>
            <a:spLocks noGrp="1"/>
          </p:cNvSpPr>
          <p:nvPr>
            <p:ph type="title"/>
          </p:nvPr>
        </p:nvSpPr>
        <p:spPr>
          <a:xfrm>
            <a:off x="660400" y="609600"/>
            <a:ext cx="10871200" cy="838200"/>
          </a:xfrm>
          <a:prstGeom prst="rect">
            <a:avLst/>
          </a:prstGeom>
        </p:spPr>
        <p:txBody>
          <a:bodyPr/>
          <a:lstStyle/>
          <a:p>
            <a:r>
              <a:rPr lang="en-US"/>
              <a:t>Click to edit Master title style</a:t>
            </a:r>
          </a:p>
        </p:txBody>
      </p:sp>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0" y="3370262"/>
            <a:ext cx="4062413" cy="494329"/>
          </a:xfrm>
          <a:prstGeom prst="rect">
            <a:avLst/>
          </a:prstGeom>
          <a:solidFill>
            <a:schemeClr val="tx2"/>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4062413" y="3370261"/>
            <a:ext cx="4063122" cy="494329"/>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15" name="Text Placeholder 9">
            <a:extLst>
              <a:ext uri="{FF2B5EF4-FFF2-40B4-BE49-F238E27FC236}">
                <a16:creationId xmlns:a16="http://schemas.microsoft.com/office/drawing/2014/main" id="{D8A99836-0CD1-634C-ACBC-EEB502997185}"/>
              </a:ext>
            </a:extLst>
          </p:cNvPr>
          <p:cNvSpPr>
            <a:spLocks noGrp="1"/>
          </p:cNvSpPr>
          <p:nvPr>
            <p:ph type="body" sz="quarter" idx="29"/>
          </p:nvPr>
        </p:nvSpPr>
        <p:spPr>
          <a:xfrm>
            <a:off x="8124826" y="3370261"/>
            <a:ext cx="4065761" cy="494329"/>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6724"/>
            <a:ext cx="4063120" cy="494329"/>
          </a:xfrm>
          <a:prstGeom prst="rect">
            <a:avLst/>
          </a:prstGeom>
          <a:solidFill>
            <a:schemeClr val="accent4">
              <a:lumMod val="90000"/>
              <a:lumOff val="10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4063119" y="5676724"/>
            <a:ext cx="4062856" cy="494329"/>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8125975" y="5676724"/>
            <a:ext cx="4062856" cy="494329"/>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Tree>
    <p:extLst>
      <p:ext uri="{BB962C8B-B14F-4D97-AF65-F5344CB8AC3E}">
        <p14:creationId xmlns:p14="http://schemas.microsoft.com/office/powerpoint/2010/main" val="39704342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rge text, teal 1">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5E84C2-FF14-9C43-A008-61BE0B8075FE}"/>
              </a:ext>
            </a:extLst>
          </p:cNvPr>
          <p:cNvSpPr>
            <a:spLocks noGrp="1"/>
          </p:cNvSpPr>
          <p:nvPr>
            <p:ph type="title"/>
          </p:nvPr>
        </p:nvSpPr>
        <p:spPr>
          <a:xfrm>
            <a:off x="660400" y="2741364"/>
            <a:ext cx="10871200" cy="800100"/>
          </a:xfrm>
          <a:prstGeom prst="rect">
            <a:avLst/>
          </a:prstGeom>
        </p:spPr>
        <p:txBody>
          <a:bodyPr/>
          <a:lstStyle>
            <a:lvl1pPr>
              <a:defRPr sz="4800">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DE9D702B-2E44-6949-B9BF-8B9250FCFCF3}"/>
              </a:ext>
            </a:extLst>
          </p:cNvPr>
          <p:cNvSpPr>
            <a:spLocks noGrp="1"/>
          </p:cNvSpPr>
          <p:nvPr>
            <p:ph type="sldNum" sz="quarter" idx="11"/>
          </p:nvPr>
        </p:nvSpPr>
        <p:spPr/>
        <p:txBody>
          <a:bodyPr/>
          <a:lstStyle/>
          <a:p>
            <a:fld id="{9D269874-3913-3E4A-9285-BA6A0CAD74F5}" type="slidenum">
              <a:rPr lang="en-US" smtClean="0"/>
              <a:pPr/>
              <a:t>‹#›</a:t>
            </a:fld>
            <a:endParaRPr lang="en-US"/>
          </a:p>
        </p:txBody>
      </p:sp>
      <p:pic>
        <p:nvPicPr>
          <p:cNvPr id="4" name="Picture 3" descr="A black background with white text&#10;&#10;Description automatically generated">
            <a:extLst>
              <a:ext uri="{FF2B5EF4-FFF2-40B4-BE49-F238E27FC236}">
                <a16:creationId xmlns:a16="http://schemas.microsoft.com/office/drawing/2014/main" id="{B7F4FBF7-CD2C-73AF-2A15-BE2E75F8F1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54578113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8F732D52-0823-42D7-9118-0835D62459F2}"/>
              </a:ext>
            </a:extLst>
          </p:cNvPr>
          <p:cNvSpPr>
            <a:spLocks noGrp="1"/>
          </p:cNvSpPr>
          <p:nvPr>
            <p:ph type="pic" sz="quarter" idx="11"/>
          </p:nvPr>
        </p:nvSpPr>
        <p:spPr>
          <a:xfrm>
            <a:off x="660401" y="1631093"/>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0" name="Picture Placeholder 4">
            <a:extLst>
              <a:ext uri="{FF2B5EF4-FFF2-40B4-BE49-F238E27FC236}">
                <a16:creationId xmlns:a16="http://schemas.microsoft.com/office/drawing/2014/main" id="{5E07F3DC-7611-41B9-85F7-5E82069084A5}"/>
              </a:ext>
            </a:extLst>
          </p:cNvPr>
          <p:cNvSpPr>
            <a:spLocks noGrp="1"/>
          </p:cNvSpPr>
          <p:nvPr>
            <p:ph type="pic" sz="quarter" idx="12"/>
          </p:nvPr>
        </p:nvSpPr>
        <p:spPr>
          <a:xfrm>
            <a:off x="6352653" y="1631093"/>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1" name="Picture Placeholder 4">
            <a:extLst>
              <a:ext uri="{FF2B5EF4-FFF2-40B4-BE49-F238E27FC236}">
                <a16:creationId xmlns:a16="http://schemas.microsoft.com/office/drawing/2014/main" id="{9E89C368-E0FA-464A-B5F1-439EBF434B4B}"/>
              </a:ext>
            </a:extLst>
          </p:cNvPr>
          <p:cNvSpPr>
            <a:spLocks noGrp="1"/>
          </p:cNvSpPr>
          <p:nvPr>
            <p:ph type="pic" sz="quarter" idx="13"/>
          </p:nvPr>
        </p:nvSpPr>
        <p:spPr>
          <a:xfrm>
            <a:off x="660401" y="3731730"/>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2" name="Picture Placeholder 4">
            <a:extLst>
              <a:ext uri="{FF2B5EF4-FFF2-40B4-BE49-F238E27FC236}">
                <a16:creationId xmlns:a16="http://schemas.microsoft.com/office/drawing/2014/main" id="{68E473A9-7688-4AF2-90E8-92942E914FF3}"/>
              </a:ext>
            </a:extLst>
          </p:cNvPr>
          <p:cNvSpPr>
            <a:spLocks noGrp="1"/>
          </p:cNvSpPr>
          <p:nvPr>
            <p:ph type="pic" sz="quarter" idx="14"/>
          </p:nvPr>
        </p:nvSpPr>
        <p:spPr>
          <a:xfrm>
            <a:off x="6352653" y="3731730"/>
            <a:ext cx="2232049" cy="1990818"/>
          </a:xfrm>
          <a:prstGeom prst="rect">
            <a:avLst/>
          </a:prstGeom>
          <a:solidFill>
            <a:schemeClr val="bg2">
              <a:lumMod val="20000"/>
              <a:lumOff val="80000"/>
            </a:schemeClr>
          </a:solidFill>
        </p:spPr>
        <p:txBody>
          <a:bodyPr tIns="274320" anchor="t">
            <a:normAutofit/>
          </a:bodyPr>
          <a:lstStyle>
            <a:lvl1pPr marL="0" indent="0" algn="ctr">
              <a:buNone/>
              <a:defRPr sz="1800">
                <a:solidFill>
                  <a:schemeClr val="bg2"/>
                </a:solidFill>
              </a:defRPr>
            </a:lvl1pPr>
          </a:lstStyle>
          <a:p>
            <a:r>
              <a:rPr lang="en-US"/>
              <a:t>Click icon to add picture</a:t>
            </a:r>
          </a:p>
        </p:txBody>
      </p:sp>
      <p:sp>
        <p:nvSpPr>
          <p:cNvPr id="23" name="Text Placeholder 9">
            <a:extLst>
              <a:ext uri="{FF2B5EF4-FFF2-40B4-BE49-F238E27FC236}">
                <a16:creationId xmlns:a16="http://schemas.microsoft.com/office/drawing/2014/main" id="{B7B19174-C669-4901-AE8E-92EF72DBECC2}"/>
              </a:ext>
            </a:extLst>
          </p:cNvPr>
          <p:cNvSpPr>
            <a:spLocks noGrp="1"/>
          </p:cNvSpPr>
          <p:nvPr>
            <p:ph type="body" sz="quarter" idx="15"/>
          </p:nvPr>
        </p:nvSpPr>
        <p:spPr>
          <a:xfrm>
            <a:off x="3027745" y="1631092"/>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0" name="Text Placeholder 9">
            <a:extLst>
              <a:ext uri="{FF2B5EF4-FFF2-40B4-BE49-F238E27FC236}">
                <a16:creationId xmlns:a16="http://schemas.microsoft.com/office/drawing/2014/main" id="{DF925384-589F-4FEE-80E5-45DAAA497901}"/>
              </a:ext>
            </a:extLst>
          </p:cNvPr>
          <p:cNvSpPr>
            <a:spLocks noGrp="1"/>
          </p:cNvSpPr>
          <p:nvPr>
            <p:ph type="body" sz="quarter" idx="16"/>
          </p:nvPr>
        </p:nvSpPr>
        <p:spPr>
          <a:xfrm>
            <a:off x="8805333" y="1631092"/>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1" name="Text Placeholder 9">
            <a:extLst>
              <a:ext uri="{FF2B5EF4-FFF2-40B4-BE49-F238E27FC236}">
                <a16:creationId xmlns:a16="http://schemas.microsoft.com/office/drawing/2014/main" id="{92821745-BD44-47D0-82F4-4E8AF92C6BC9}"/>
              </a:ext>
            </a:extLst>
          </p:cNvPr>
          <p:cNvSpPr>
            <a:spLocks noGrp="1"/>
          </p:cNvSpPr>
          <p:nvPr>
            <p:ph type="body" sz="quarter" idx="17"/>
          </p:nvPr>
        </p:nvSpPr>
        <p:spPr>
          <a:xfrm>
            <a:off x="3027745" y="1892563"/>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2" name="Text Placeholder 9">
            <a:extLst>
              <a:ext uri="{FF2B5EF4-FFF2-40B4-BE49-F238E27FC236}">
                <a16:creationId xmlns:a16="http://schemas.microsoft.com/office/drawing/2014/main" id="{B9B78C2F-D04A-492B-B5BA-7776DDD8B61D}"/>
              </a:ext>
            </a:extLst>
          </p:cNvPr>
          <p:cNvSpPr>
            <a:spLocks noGrp="1"/>
          </p:cNvSpPr>
          <p:nvPr>
            <p:ph type="body" sz="quarter" idx="18"/>
          </p:nvPr>
        </p:nvSpPr>
        <p:spPr>
          <a:xfrm>
            <a:off x="8805333" y="1892563"/>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3" name="Text Placeholder 9">
            <a:extLst>
              <a:ext uri="{FF2B5EF4-FFF2-40B4-BE49-F238E27FC236}">
                <a16:creationId xmlns:a16="http://schemas.microsoft.com/office/drawing/2014/main" id="{EA6A111F-0D30-4183-955E-CEA48323BD94}"/>
              </a:ext>
            </a:extLst>
          </p:cNvPr>
          <p:cNvSpPr>
            <a:spLocks noGrp="1"/>
          </p:cNvSpPr>
          <p:nvPr>
            <p:ph type="body" sz="quarter" idx="19"/>
          </p:nvPr>
        </p:nvSpPr>
        <p:spPr>
          <a:xfrm>
            <a:off x="3027745" y="2154034"/>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34" name="Text Placeholder 9">
            <a:extLst>
              <a:ext uri="{FF2B5EF4-FFF2-40B4-BE49-F238E27FC236}">
                <a16:creationId xmlns:a16="http://schemas.microsoft.com/office/drawing/2014/main" id="{2CBC4423-1174-4F0C-89C8-AD0408747B20}"/>
              </a:ext>
            </a:extLst>
          </p:cNvPr>
          <p:cNvSpPr>
            <a:spLocks noGrp="1"/>
          </p:cNvSpPr>
          <p:nvPr>
            <p:ph type="body" sz="quarter" idx="20"/>
          </p:nvPr>
        </p:nvSpPr>
        <p:spPr>
          <a:xfrm>
            <a:off x="8805333" y="2154034"/>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35" name="Text Placeholder 9">
            <a:extLst>
              <a:ext uri="{FF2B5EF4-FFF2-40B4-BE49-F238E27FC236}">
                <a16:creationId xmlns:a16="http://schemas.microsoft.com/office/drawing/2014/main" id="{5F366CAB-4635-4448-AF52-EDB8BF19E49D}"/>
              </a:ext>
            </a:extLst>
          </p:cNvPr>
          <p:cNvSpPr>
            <a:spLocks noGrp="1"/>
          </p:cNvSpPr>
          <p:nvPr>
            <p:ph type="body" sz="quarter" idx="21"/>
          </p:nvPr>
        </p:nvSpPr>
        <p:spPr>
          <a:xfrm>
            <a:off x="3027745" y="3744616"/>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6" name="Text Placeholder 9">
            <a:extLst>
              <a:ext uri="{FF2B5EF4-FFF2-40B4-BE49-F238E27FC236}">
                <a16:creationId xmlns:a16="http://schemas.microsoft.com/office/drawing/2014/main" id="{FD85D564-02BF-446E-9E87-04581CD76396}"/>
              </a:ext>
            </a:extLst>
          </p:cNvPr>
          <p:cNvSpPr>
            <a:spLocks noGrp="1"/>
          </p:cNvSpPr>
          <p:nvPr>
            <p:ph type="body" sz="quarter" idx="22"/>
          </p:nvPr>
        </p:nvSpPr>
        <p:spPr>
          <a:xfrm>
            <a:off x="8805333" y="3744616"/>
            <a:ext cx="2726267" cy="208243"/>
          </a:xfrm>
          <a:prstGeom prst="rect">
            <a:avLst/>
          </a:prstGeom>
        </p:spPr>
        <p:txBody>
          <a:bodyPr anchor="b"/>
          <a:lstStyle>
            <a:lvl1pPr marL="0" indent="0" algn="l">
              <a:buNone/>
              <a:defRPr sz="1400" b="1">
                <a:solidFill>
                  <a:schemeClr val="tx2"/>
                </a:solidFill>
              </a:defRPr>
            </a:lvl1pPr>
          </a:lstStyle>
          <a:p>
            <a:pPr lvl="0"/>
            <a:r>
              <a:rPr lang="en-US"/>
              <a:t>Edit Master text</a:t>
            </a:r>
          </a:p>
        </p:txBody>
      </p:sp>
      <p:sp>
        <p:nvSpPr>
          <p:cNvPr id="37" name="Text Placeholder 9">
            <a:extLst>
              <a:ext uri="{FF2B5EF4-FFF2-40B4-BE49-F238E27FC236}">
                <a16:creationId xmlns:a16="http://schemas.microsoft.com/office/drawing/2014/main" id="{299F1F56-6E1B-497F-9131-FC033898D278}"/>
              </a:ext>
            </a:extLst>
          </p:cNvPr>
          <p:cNvSpPr>
            <a:spLocks noGrp="1"/>
          </p:cNvSpPr>
          <p:nvPr>
            <p:ph type="body" sz="quarter" idx="23"/>
          </p:nvPr>
        </p:nvSpPr>
        <p:spPr>
          <a:xfrm>
            <a:off x="3027745" y="4006087"/>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8" name="Text Placeholder 9">
            <a:extLst>
              <a:ext uri="{FF2B5EF4-FFF2-40B4-BE49-F238E27FC236}">
                <a16:creationId xmlns:a16="http://schemas.microsoft.com/office/drawing/2014/main" id="{71EB6397-C0CB-4089-998A-9688B74A28E0}"/>
              </a:ext>
            </a:extLst>
          </p:cNvPr>
          <p:cNvSpPr>
            <a:spLocks noGrp="1"/>
          </p:cNvSpPr>
          <p:nvPr>
            <p:ph type="body" sz="quarter" idx="24"/>
          </p:nvPr>
        </p:nvSpPr>
        <p:spPr>
          <a:xfrm>
            <a:off x="8805333" y="4006087"/>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9" name="Text Placeholder 9">
            <a:extLst>
              <a:ext uri="{FF2B5EF4-FFF2-40B4-BE49-F238E27FC236}">
                <a16:creationId xmlns:a16="http://schemas.microsoft.com/office/drawing/2014/main" id="{C6D05E7F-6127-4908-B3D7-6475E86CE98B}"/>
              </a:ext>
            </a:extLst>
          </p:cNvPr>
          <p:cNvSpPr>
            <a:spLocks noGrp="1"/>
          </p:cNvSpPr>
          <p:nvPr>
            <p:ph type="body" sz="quarter" idx="25"/>
          </p:nvPr>
        </p:nvSpPr>
        <p:spPr>
          <a:xfrm>
            <a:off x="3027745" y="4267558"/>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40" name="Text Placeholder 9">
            <a:extLst>
              <a:ext uri="{FF2B5EF4-FFF2-40B4-BE49-F238E27FC236}">
                <a16:creationId xmlns:a16="http://schemas.microsoft.com/office/drawing/2014/main" id="{C97A7054-FB73-4913-A93C-F095F9C7E36C}"/>
              </a:ext>
            </a:extLst>
          </p:cNvPr>
          <p:cNvSpPr>
            <a:spLocks noGrp="1"/>
          </p:cNvSpPr>
          <p:nvPr>
            <p:ph type="body" sz="quarter" idx="26"/>
          </p:nvPr>
        </p:nvSpPr>
        <p:spPr>
          <a:xfrm>
            <a:off x="8805333" y="4267558"/>
            <a:ext cx="2726267" cy="691588"/>
          </a:xfrm>
          <a:prstGeom prst="rect">
            <a:avLst/>
          </a:prstGeom>
        </p:spPr>
        <p:txBody>
          <a:bodyPr/>
          <a:lstStyle>
            <a:lvl1pPr marL="0" indent="0" algn="l">
              <a:buNone/>
              <a:defRPr sz="1050" b="0">
                <a:solidFill>
                  <a:schemeClr val="tx2"/>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9D9D29F1-A694-D24A-A914-AE26BFCEAA42}"/>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24" name="Title 1">
            <a:extLst>
              <a:ext uri="{FF2B5EF4-FFF2-40B4-BE49-F238E27FC236}">
                <a16:creationId xmlns:a16="http://schemas.microsoft.com/office/drawing/2014/main" id="{226A5E96-3C04-BE47-AE48-DD8AB892C65D}"/>
              </a:ext>
            </a:extLst>
          </p:cNvPr>
          <p:cNvSpPr>
            <a:spLocks noGrp="1"/>
          </p:cNvSpPr>
          <p:nvPr>
            <p:ph type="title"/>
          </p:nvPr>
        </p:nvSpPr>
        <p:spPr>
          <a:xfrm>
            <a:off x="660400" y="392071"/>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8515828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reenshot - Ma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435BA-25CB-4FA9-B4A1-D4CBE5965C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07373" y="1524000"/>
            <a:ext cx="6547638" cy="4995106"/>
          </a:xfrm>
          <a:prstGeom prst="rect">
            <a:avLst/>
          </a:prstGeom>
        </p:spPr>
      </p:pic>
      <p:sp>
        <p:nvSpPr>
          <p:cNvPr id="6" name="Picture Placeholder 6">
            <a:extLst>
              <a:ext uri="{FF2B5EF4-FFF2-40B4-BE49-F238E27FC236}">
                <a16:creationId xmlns:a16="http://schemas.microsoft.com/office/drawing/2014/main" id="{09568601-B688-4DD9-AE70-8E72956E34DE}"/>
              </a:ext>
            </a:extLst>
          </p:cNvPr>
          <p:cNvSpPr>
            <a:spLocks noGrp="1"/>
          </p:cNvSpPr>
          <p:nvPr>
            <p:ph type="pic" sz="quarter" idx="20" hasCustomPrompt="1"/>
          </p:nvPr>
        </p:nvSpPr>
        <p:spPr>
          <a:xfrm>
            <a:off x="3058789" y="1780248"/>
            <a:ext cx="6031428" cy="3382471"/>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a:t>
            </a:r>
          </a:p>
        </p:txBody>
      </p:sp>
      <p:sp>
        <p:nvSpPr>
          <p:cNvPr id="4" name="Slide Number Placeholder 3">
            <a:extLst>
              <a:ext uri="{FF2B5EF4-FFF2-40B4-BE49-F238E27FC236}">
                <a16:creationId xmlns:a16="http://schemas.microsoft.com/office/drawing/2014/main" id="{9136DB53-5BA3-894B-BDBA-7518A2328373}"/>
              </a:ext>
            </a:extLst>
          </p:cNvPr>
          <p:cNvSpPr>
            <a:spLocks noGrp="1"/>
          </p:cNvSpPr>
          <p:nvPr>
            <p:ph type="sldNum" sz="quarter" idx="22"/>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6E32F0C0-E05E-544E-A3B9-6B361A570E40}"/>
              </a:ext>
            </a:extLst>
          </p:cNvPr>
          <p:cNvSpPr>
            <a:spLocks noGrp="1"/>
          </p:cNvSpPr>
          <p:nvPr>
            <p:ph type="title"/>
          </p:nvPr>
        </p:nvSpPr>
        <p:spPr>
          <a:xfrm>
            <a:off x="660400" y="403526"/>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3797637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reenshot - P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9522C-95BA-4643-BD48-5870C242AD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9348" y="1366092"/>
            <a:ext cx="6858958" cy="5034708"/>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3035866" y="1718139"/>
            <a:ext cx="6095366" cy="3399195"/>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181587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reenshot - iPhone">
    <p:spTree>
      <p:nvGrpSpPr>
        <p:cNvPr id="1" name=""/>
        <p:cNvGrpSpPr/>
        <p:nvPr/>
      </p:nvGrpSpPr>
      <p:grpSpPr>
        <a:xfrm>
          <a:off x="0" y="0"/>
          <a:ext cx="0" cy="0"/>
          <a:chOff x="0" y="0"/>
          <a:chExt cx="0" cy="0"/>
        </a:xfrm>
      </p:grpSpPr>
      <p:pic>
        <p:nvPicPr>
          <p:cNvPr id="5" name="Picture 4" descr="An iPhone">
            <a:extLst>
              <a:ext uri="{FF2B5EF4-FFF2-40B4-BE49-F238E27FC236}">
                <a16:creationId xmlns:a16="http://schemas.microsoft.com/office/drawing/2014/main" id="{C31BBAEC-5A74-E74E-B4BE-A4349B6806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07359" y="1317625"/>
            <a:ext cx="2391457" cy="4854136"/>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5069238" y="1910101"/>
            <a:ext cx="2067698" cy="3662024"/>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9876590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reenshot - Android">
    <p:spTree>
      <p:nvGrpSpPr>
        <p:cNvPr id="1" name=""/>
        <p:cNvGrpSpPr/>
        <p:nvPr/>
      </p:nvGrpSpPr>
      <p:grpSpPr>
        <a:xfrm>
          <a:off x="0" y="0"/>
          <a:ext cx="0" cy="0"/>
          <a:chOff x="0" y="0"/>
          <a:chExt cx="0" cy="0"/>
        </a:xfrm>
      </p:grpSpPr>
      <p:pic>
        <p:nvPicPr>
          <p:cNvPr id="6" name="Picture 5" descr="An Android phone">
            <a:extLst>
              <a:ext uri="{FF2B5EF4-FFF2-40B4-BE49-F238E27FC236}">
                <a16:creationId xmlns:a16="http://schemas.microsoft.com/office/drawing/2014/main" id="{951E1178-6D73-6644-AB79-C3687A4038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4466" y="1317624"/>
            <a:ext cx="2337244" cy="4854575"/>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5058513" y="1895473"/>
            <a:ext cx="2089150" cy="3698875"/>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644308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reenshot - iPa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4A73D7C7-B10D-A24D-BBAE-901E217D99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3759" y="1317624"/>
            <a:ext cx="3438658" cy="4854575"/>
          </a:xfrm>
          <a:prstGeom prst="rect">
            <a:avLst/>
          </a:prstGeom>
        </p:spPr>
      </p:pic>
      <p:sp>
        <p:nvSpPr>
          <p:cNvPr id="8" name="Picture Placeholder 6">
            <a:extLst>
              <a:ext uri="{FF2B5EF4-FFF2-40B4-BE49-F238E27FC236}">
                <a16:creationId xmlns:a16="http://schemas.microsoft.com/office/drawing/2014/main" id="{0092D08C-F7D2-3D4E-8F8A-C3BF51953A9C}"/>
              </a:ext>
            </a:extLst>
          </p:cNvPr>
          <p:cNvSpPr>
            <a:spLocks noGrp="1"/>
          </p:cNvSpPr>
          <p:nvPr>
            <p:ph type="pic" sz="quarter" idx="21" hasCustomPrompt="1"/>
          </p:nvPr>
        </p:nvSpPr>
        <p:spPr>
          <a:xfrm>
            <a:off x="4521938" y="1666874"/>
            <a:ext cx="3162299" cy="4140201"/>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
        <p:nvSpPr>
          <p:cNvPr id="4" name="Slide Number Placeholder 3">
            <a:extLst>
              <a:ext uri="{FF2B5EF4-FFF2-40B4-BE49-F238E27FC236}">
                <a16:creationId xmlns:a16="http://schemas.microsoft.com/office/drawing/2014/main" id="{FF998348-35E4-9545-B143-BA0B870CE2BC}"/>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D8C8917D-F757-DC41-A7D5-E0C972F319D8}"/>
              </a:ext>
            </a:extLst>
          </p:cNvPr>
          <p:cNvSpPr>
            <a:spLocks noGrp="1"/>
          </p:cNvSpPr>
          <p:nvPr>
            <p:ph type="title"/>
          </p:nvPr>
        </p:nvSpPr>
        <p:spPr>
          <a:xfrm>
            <a:off x="660400" y="40206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576263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CE27E-C285-451B-A77C-263BFE0008B0}"/>
              </a:ext>
            </a:extLst>
          </p:cNvPr>
          <p:cNvSpPr>
            <a:spLocks noGrp="1"/>
          </p:cNvSpPr>
          <p:nvPr>
            <p:ph sz="quarter" idx="10" hasCustomPrompt="1"/>
          </p:nvPr>
        </p:nvSpPr>
        <p:spPr>
          <a:xfrm>
            <a:off x="0" y="0"/>
            <a:ext cx="12192000" cy="6858000"/>
          </a:xfrm>
        </p:spPr>
        <p:txBody>
          <a:bodyPr tIns="182880" anchor="t"/>
          <a:lstStyle>
            <a:lvl1pPr marL="0" marR="0" indent="0" algn="ctr" defTabSz="685800" rtl="0" eaLnBrk="1" fontAlgn="auto" latinLnBrk="0" hangingPunct="1">
              <a:lnSpc>
                <a:spcPct val="100000"/>
              </a:lnSpc>
              <a:spcBef>
                <a:spcPts val="600"/>
              </a:spcBef>
              <a:spcAft>
                <a:spcPts val="600"/>
              </a:spcAft>
              <a:buClr>
                <a:schemeClr val="accent2"/>
              </a:buClr>
              <a:buSzPct val="120000"/>
              <a:buFont typeface="Verdana" panose="020B0604030504040204" pitchFamily="34" charset="0"/>
              <a:buNone/>
              <a:tabLst/>
              <a:defRPr>
                <a:solidFill>
                  <a:schemeClr val="bg2"/>
                </a:solidFill>
              </a:defRPr>
            </a:lvl1pPr>
          </a:lstStyle>
          <a:p>
            <a:pPr lvl="0"/>
            <a:r>
              <a:rPr lang="en-US"/>
              <a:t>Click icon to add image, chart, object or SmartArt</a:t>
            </a:r>
          </a:p>
        </p:txBody>
      </p:sp>
    </p:spTree>
    <p:extLst>
      <p:ext uri="{BB962C8B-B14F-4D97-AF65-F5344CB8AC3E}">
        <p14:creationId xmlns:p14="http://schemas.microsoft.com/office/powerpoint/2010/main" val="2785234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6EE0D-2CE1-0DDF-2603-E4F37427DF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29202" y="6185746"/>
            <a:ext cx="1345354" cy="665379"/>
          </a:xfrm>
          <a:prstGeom prst="rect">
            <a:avLst/>
          </a:prstGeom>
        </p:spPr>
      </p:pic>
    </p:spTree>
    <p:extLst>
      <p:ext uri="{BB962C8B-B14F-4D97-AF65-F5344CB8AC3E}">
        <p14:creationId xmlns:p14="http://schemas.microsoft.com/office/powerpoint/2010/main" val="309820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93B23-F1F0-4CF0-9C5A-7968F3BEFBA2}"/>
              </a:ext>
            </a:extLst>
          </p:cNvPr>
          <p:cNvSpPr>
            <a:spLocks noGrp="1"/>
          </p:cNvSpPr>
          <p:nvPr>
            <p:ph sz="quarter" idx="11" hasCustomPrompt="1"/>
          </p:nvPr>
        </p:nvSpPr>
        <p:spPr>
          <a:xfrm>
            <a:off x="660400" y="1331912"/>
            <a:ext cx="10871200" cy="4840288"/>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1558F4A-0546-1F4C-8B00-F5F345EA9887}"/>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6" name="Title 1">
            <a:extLst>
              <a:ext uri="{FF2B5EF4-FFF2-40B4-BE49-F238E27FC236}">
                <a16:creationId xmlns:a16="http://schemas.microsoft.com/office/drawing/2014/main" id="{805160FE-A132-F843-B0BF-209803987C4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4657768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Crew Safety">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2CE22-18C3-2F67-7FFB-7FFCA67713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2" y="3048"/>
            <a:ext cx="12186581" cy="685495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tx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2" name="Subtitle 2">
            <a:extLst>
              <a:ext uri="{FF2B5EF4-FFF2-40B4-BE49-F238E27FC236}">
                <a16:creationId xmlns:a16="http://schemas.microsoft.com/office/drawing/2014/main" id="{4E59FF91-2E82-4DD2-8957-91E17807F291}"/>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5" name="Picture 4" descr="A black background with white text&#10;&#10;Description automatically generated">
            <a:extLst>
              <a:ext uri="{FF2B5EF4-FFF2-40B4-BE49-F238E27FC236}">
                <a16:creationId xmlns:a16="http://schemas.microsoft.com/office/drawing/2014/main" id="{5252E7BB-7E9B-CBE8-10E4-24CF2CB20F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4877220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0AE1-BA74-4080-833F-2F3D67C4A0F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FF5DD46-2E09-564B-9774-054855B3AD2C}"/>
              </a:ext>
            </a:extLst>
          </p:cNvPr>
          <p:cNvSpPr>
            <a:spLocks noGrp="1"/>
          </p:cNvSpPr>
          <p:nvPr>
            <p:ph type="sldNum" sz="quarter" idx="11"/>
          </p:nvPr>
        </p:nvSpPr>
        <p:spPr/>
        <p:txBody>
          <a:bodyPr/>
          <a:lstStyle/>
          <a:p>
            <a:fld id="{9D269874-3913-3E4A-9285-BA6A0CAD74F5}" type="slidenum">
              <a:rPr lang="en-US" smtClean="0"/>
              <a:pPr/>
              <a:t>‹#›</a:t>
            </a:fld>
            <a:endParaRPr lang="en-US"/>
          </a:p>
        </p:txBody>
      </p:sp>
    </p:spTree>
    <p:extLst>
      <p:ext uri="{BB962C8B-B14F-4D97-AF65-F5344CB8AC3E}">
        <p14:creationId xmlns:p14="http://schemas.microsoft.com/office/powerpoint/2010/main" val="143534568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Cyber">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0E6C44-5C00-B7D1-1E9C-A6539F01DB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047"/>
            <a:ext cx="12185190" cy="6848077"/>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tx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sp>
        <p:nvSpPr>
          <p:cNvPr id="8" name="Freeform 5">
            <a:extLst>
              <a:ext uri="{FF2B5EF4-FFF2-40B4-BE49-F238E27FC236}">
                <a16:creationId xmlns:a16="http://schemas.microsoft.com/office/drawing/2014/main" id="{CEA8CADA-AE32-42D8-AD08-9169333CAD8E}"/>
              </a:ext>
            </a:extLst>
          </p:cNvPr>
          <p:cNvSpPr>
            <a:spLocks noEditPoints="1"/>
          </p:cNvSpPr>
          <p:nvPr userDrawn="1"/>
        </p:nvSpPr>
        <p:spPr bwMode="auto">
          <a:xfrm>
            <a:off x="656511" y="5855130"/>
            <a:ext cx="1835150" cy="594239"/>
          </a:xfrm>
          <a:custGeom>
            <a:avLst/>
            <a:gdLst>
              <a:gd name="T0" fmla="*/ 2257 w 2659"/>
              <a:gd name="T1" fmla="*/ 418 h 859"/>
              <a:gd name="T2" fmla="*/ 2418 w 2659"/>
              <a:gd name="T3" fmla="*/ 14 h 859"/>
              <a:gd name="T4" fmla="*/ 2581 w 2659"/>
              <a:gd name="T5" fmla="*/ 583 h 859"/>
              <a:gd name="T6" fmla="*/ 2281 w 2659"/>
              <a:gd name="T7" fmla="*/ 538 h 859"/>
              <a:gd name="T8" fmla="*/ 2108 w 2659"/>
              <a:gd name="T9" fmla="*/ 380 h 859"/>
              <a:gd name="T10" fmla="*/ 1965 w 2659"/>
              <a:gd name="T11" fmla="*/ 551 h 859"/>
              <a:gd name="T12" fmla="*/ 2030 w 2659"/>
              <a:gd name="T13" fmla="*/ 423 h 859"/>
              <a:gd name="T14" fmla="*/ 2139 w 2659"/>
              <a:gd name="T15" fmla="*/ 246 h 859"/>
              <a:gd name="T16" fmla="*/ 1786 w 2659"/>
              <a:gd name="T17" fmla="*/ 535 h 859"/>
              <a:gd name="T18" fmla="*/ 1880 w 2659"/>
              <a:gd name="T19" fmla="*/ 533 h 859"/>
              <a:gd name="T20" fmla="*/ 1862 w 2659"/>
              <a:gd name="T21" fmla="*/ 798 h 859"/>
              <a:gd name="T22" fmla="*/ 1757 w 2659"/>
              <a:gd name="T23" fmla="*/ 722 h 859"/>
              <a:gd name="T24" fmla="*/ 1653 w 2659"/>
              <a:gd name="T25" fmla="*/ 428 h 859"/>
              <a:gd name="T26" fmla="*/ 1606 w 2659"/>
              <a:gd name="T27" fmla="*/ 491 h 859"/>
              <a:gd name="T28" fmla="*/ 1652 w 2659"/>
              <a:gd name="T29" fmla="*/ 577 h 859"/>
              <a:gd name="T30" fmla="*/ 1686 w 2659"/>
              <a:gd name="T31" fmla="*/ 831 h 859"/>
              <a:gd name="T32" fmla="*/ 1388 w 2659"/>
              <a:gd name="T33" fmla="*/ 564 h 859"/>
              <a:gd name="T34" fmla="*/ 1445 w 2659"/>
              <a:gd name="T35" fmla="*/ 636 h 859"/>
              <a:gd name="T36" fmla="*/ 1401 w 2659"/>
              <a:gd name="T37" fmla="*/ 859 h 859"/>
              <a:gd name="T38" fmla="*/ 1539 w 2659"/>
              <a:gd name="T39" fmla="*/ 669 h 859"/>
              <a:gd name="T40" fmla="*/ 1286 w 2659"/>
              <a:gd name="T41" fmla="*/ 504 h 859"/>
              <a:gd name="T42" fmla="*/ 1388 w 2659"/>
              <a:gd name="T43" fmla="*/ 564 h 859"/>
              <a:gd name="T44" fmla="*/ 1444 w 2659"/>
              <a:gd name="T45" fmla="*/ 706 h 859"/>
              <a:gd name="T46" fmla="*/ 1445 w 2659"/>
              <a:gd name="T47" fmla="*/ 780 h 859"/>
              <a:gd name="T48" fmla="*/ 1204 w 2659"/>
              <a:gd name="T49" fmla="*/ 740 h 859"/>
              <a:gd name="T50" fmla="*/ 1042 w 2659"/>
              <a:gd name="T51" fmla="*/ 593 h 859"/>
              <a:gd name="T52" fmla="*/ 1184 w 2659"/>
              <a:gd name="T53" fmla="*/ 548 h 859"/>
              <a:gd name="T54" fmla="*/ 944 w 2659"/>
              <a:gd name="T55" fmla="*/ 595 h 859"/>
              <a:gd name="T56" fmla="*/ 1066 w 2659"/>
              <a:gd name="T57" fmla="*/ 779 h 859"/>
              <a:gd name="T58" fmla="*/ 960 w 2659"/>
              <a:gd name="T59" fmla="*/ 840 h 859"/>
              <a:gd name="T60" fmla="*/ 1204 w 2659"/>
              <a:gd name="T61" fmla="*/ 740 h 859"/>
              <a:gd name="T62" fmla="*/ 791 w 2659"/>
              <a:gd name="T63" fmla="*/ 634 h 859"/>
              <a:gd name="T64" fmla="*/ 589 w 2659"/>
              <a:gd name="T65" fmla="*/ 746 h 859"/>
              <a:gd name="T66" fmla="*/ 884 w 2659"/>
              <a:gd name="T67" fmla="*/ 801 h 859"/>
              <a:gd name="T68" fmla="*/ 754 w 2659"/>
              <a:gd name="T69" fmla="*/ 487 h 859"/>
              <a:gd name="T70" fmla="*/ 644 w 2659"/>
              <a:gd name="T71" fmla="*/ 580 h 859"/>
              <a:gd name="T72" fmla="*/ 745 w 2659"/>
              <a:gd name="T73" fmla="*/ 703 h 859"/>
              <a:gd name="T74" fmla="*/ 791 w 2659"/>
              <a:gd name="T75" fmla="*/ 777 h 859"/>
              <a:gd name="T76" fmla="*/ 686 w 2659"/>
              <a:gd name="T77" fmla="*/ 745 h 859"/>
              <a:gd name="T78" fmla="*/ 476 w 2659"/>
              <a:gd name="T79" fmla="*/ 491 h 859"/>
              <a:gd name="T80" fmla="*/ 476 w 2659"/>
              <a:gd name="T81" fmla="*/ 854 h 859"/>
              <a:gd name="T82" fmla="*/ 270 w 2659"/>
              <a:gd name="T83" fmla="*/ 818 h 859"/>
              <a:gd name="T84" fmla="*/ 7 w 2659"/>
              <a:gd name="T85" fmla="*/ 427 h 859"/>
              <a:gd name="T86" fmla="*/ 195 w 2659"/>
              <a:gd name="T87" fmla="*/ 744 h 859"/>
              <a:gd name="T88" fmla="*/ 382 w 2659"/>
              <a:gd name="T89" fmla="*/ 427 h 859"/>
              <a:gd name="T90" fmla="*/ 1895 w 2659"/>
              <a:gd name="T91" fmla="*/ 815 h 859"/>
              <a:gd name="T92" fmla="*/ 1928 w 2659"/>
              <a:gd name="T93" fmla="*/ 815 h 859"/>
              <a:gd name="T94" fmla="*/ 1908 w 2659"/>
              <a:gd name="T95" fmla="*/ 848 h 859"/>
              <a:gd name="T96" fmla="*/ 1944 w 2659"/>
              <a:gd name="T97" fmla="*/ 808 h 859"/>
              <a:gd name="T98" fmla="*/ 1955 w 2659"/>
              <a:gd name="T99" fmla="*/ 833 h 859"/>
              <a:gd name="T100" fmla="*/ 1974 w 2659"/>
              <a:gd name="T101" fmla="*/ 808 h 859"/>
              <a:gd name="T102" fmla="*/ 1967 w 2659"/>
              <a:gd name="T103" fmla="*/ 830 h 859"/>
              <a:gd name="T104" fmla="*/ 1957 w 2659"/>
              <a:gd name="T105" fmla="*/ 842 h 859"/>
              <a:gd name="T106" fmla="*/ 1941 w 2659"/>
              <a:gd name="T107" fmla="*/ 817 h 859"/>
              <a:gd name="T108" fmla="*/ 1935 w 2659"/>
              <a:gd name="T109" fmla="*/ 848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9" h="859">
                <a:moveTo>
                  <a:pt x="2139" y="246"/>
                </a:moveTo>
                <a:cubicBezTo>
                  <a:pt x="2174" y="236"/>
                  <a:pt x="2211" y="256"/>
                  <a:pt x="2221" y="292"/>
                </a:cubicBezTo>
                <a:cubicBezTo>
                  <a:pt x="2257" y="418"/>
                  <a:pt x="2257" y="418"/>
                  <a:pt x="2257" y="418"/>
                </a:cubicBezTo>
                <a:cubicBezTo>
                  <a:pt x="2354" y="79"/>
                  <a:pt x="2354" y="79"/>
                  <a:pt x="2354" y="79"/>
                </a:cubicBezTo>
                <a:cubicBezTo>
                  <a:pt x="2354" y="79"/>
                  <a:pt x="2354" y="79"/>
                  <a:pt x="2354" y="79"/>
                </a:cubicBezTo>
                <a:cubicBezTo>
                  <a:pt x="2363" y="48"/>
                  <a:pt x="2387" y="23"/>
                  <a:pt x="2418" y="14"/>
                </a:cubicBezTo>
                <a:cubicBezTo>
                  <a:pt x="2467" y="0"/>
                  <a:pt x="2518" y="29"/>
                  <a:pt x="2532" y="78"/>
                </a:cubicBezTo>
                <a:cubicBezTo>
                  <a:pt x="2644" y="469"/>
                  <a:pt x="2644" y="469"/>
                  <a:pt x="2644" y="469"/>
                </a:cubicBezTo>
                <a:cubicBezTo>
                  <a:pt x="2659" y="518"/>
                  <a:pt x="2630" y="569"/>
                  <a:pt x="2581" y="583"/>
                </a:cubicBezTo>
                <a:cubicBezTo>
                  <a:pt x="2532" y="597"/>
                  <a:pt x="2481" y="569"/>
                  <a:pt x="2467" y="520"/>
                </a:cubicBezTo>
                <a:cubicBezTo>
                  <a:pt x="2377" y="206"/>
                  <a:pt x="2377" y="206"/>
                  <a:pt x="2377" y="206"/>
                </a:cubicBezTo>
                <a:cubicBezTo>
                  <a:pt x="2281" y="538"/>
                  <a:pt x="2281" y="538"/>
                  <a:pt x="2281" y="538"/>
                </a:cubicBezTo>
                <a:cubicBezTo>
                  <a:pt x="2275" y="559"/>
                  <a:pt x="2259" y="577"/>
                  <a:pt x="2236" y="584"/>
                </a:cubicBezTo>
                <a:cubicBezTo>
                  <a:pt x="2200" y="594"/>
                  <a:pt x="2163" y="574"/>
                  <a:pt x="2153" y="538"/>
                </a:cubicBezTo>
                <a:cubicBezTo>
                  <a:pt x="2108" y="380"/>
                  <a:pt x="2108" y="380"/>
                  <a:pt x="2108" y="380"/>
                </a:cubicBezTo>
                <a:cubicBezTo>
                  <a:pt x="2059" y="551"/>
                  <a:pt x="2059" y="551"/>
                  <a:pt x="2059" y="551"/>
                </a:cubicBezTo>
                <a:cubicBezTo>
                  <a:pt x="2054" y="567"/>
                  <a:pt x="2042" y="580"/>
                  <a:pt x="2025" y="585"/>
                </a:cubicBezTo>
                <a:cubicBezTo>
                  <a:pt x="1999" y="592"/>
                  <a:pt x="1972" y="577"/>
                  <a:pt x="1965" y="551"/>
                </a:cubicBezTo>
                <a:cubicBezTo>
                  <a:pt x="1936" y="450"/>
                  <a:pt x="1936" y="450"/>
                  <a:pt x="1936" y="450"/>
                </a:cubicBezTo>
                <a:cubicBezTo>
                  <a:pt x="1929" y="424"/>
                  <a:pt x="1944" y="397"/>
                  <a:pt x="1969" y="390"/>
                </a:cubicBezTo>
                <a:cubicBezTo>
                  <a:pt x="1995" y="383"/>
                  <a:pt x="2022" y="398"/>
                  <a:pt x="2030" y="423"/>
                </a:cubicBezTo>
                <a:cubicBezTo>
                  <a:pt x="2042" y="468"/>
                  <a:pt x="2042" y="468"/>
                  <a:pt x="2042" y="468"/>
                </a:cubicBezTo>
                <a:cubicBezTo>
                  <a:pt x="2093" y="292"/>
                  <a:pt x="2093" y="292"/>
                  <a:pt x="2093" y="292"/>
                </a:cubicBezTo>
                <a:cubicBezTo>
                  <a:pt x="2099" y="270"/>
                  <a:pt x="2116" y="252"/>
                  <a:pt x="2139" y="246"/>
                </a:cubicBezTo>
                <a:close/>
                <a:moveTo>
                  <a:pt x="1833" y="487"/>
                </a:moveTo>
                <a:cubicBezTo>
                  <a:pt x="1792" y="487"/>
                  <a:pt x="1786" y="508"/>
                  <a:pt x="1786" y="533"/>
                </a:cubicBezTo>
                <a:cubicBezTo>
                  <a:pt x="1786" y="535"/>
                  <a:pt x="1786" y="535"/>
                  <a:pt x="1786" y="535"/>
                </a:cubicBezTo>
                <a:cubicBezTo>
                  <a:pt x="1786" y="561"/>
                  <a:pt x="1792" y="581"/>
                  <a:pt x="1833" y="581"/>
                </a:cubicBezTo>
                <a:cubicBezTo>
                  <a:pt x="1875" y="581"/>
                  <a:pt x="1880" y="561"/>
                  <a:pt x="1880" y="535"/>
                </a:cubicBezTo>
                <a:cubicBezTo>
                  <a:pt x="1880" y="533"/>
                  <a:pt x="1880" y="533"/>
                  <a:pt x="1880" y="533"/>
                </a:cubicBezTo>
                <a:cubicBezTo>
                  <a:pt x="1880" y="508"/>
                  <a:pt x="1875" y="487"/>
                  <a:pt x="1833" y="487"/>
                </a:cubicBezTo>
                <a:close/>
                <a:moveTo>
                  <a:pt x="1847" y="841"/>
                </a:moveTo>
                <a:cubicBezTo>
                  <a:pt x="1866" y="837"/>
                  <a:pt x="1867" y="827"/>
                  <a:pt x="1862" y="798"/>
                </a:cubicBezTo>
                <a:cubicBezTo>
                  <a:pt x="1857" y="770"/>
                  <a:pt x="1856" y="762"/>
                  <a:pt x="1837" y="765"/>
                </a:cubicBezTo>
                <a:cubicBezTo>
                  <a:pt x="1812" y="768"/>
                  <a:pt x="1784" y="775"/>
                  <a:pt x="1770" y="766"/>
                </a:cubicBezTo>
                <a:cubicBezTo>
                  <a:pt x="1760" y="759"/>
                  <a:pt x="1757" y="753"/>
                  <a:pt x="1757" y="722"/>
                </a:cubicBezTo>
                <a:cubicBezTo>
                  <a:pt x="1757" y="428"/>
                  <a:pt x="1757" y="428"/>
                  <a:pt x="1757" y="428"/>
                </a:cubicBezTo>
                <a:cubicBezTo>
                  <a:pt x="1757" y="399"/>
                  <a:pt x="1752" y="392"/>
                  <a:pt x="1705" y="392"/>
                </a:cubicBezTo>
                <a:cubicBezTo>
                  <a:pt x="1658" y="392"/>
                  <a:pt x="1653" y="399"/>
                  <a:pt x="1653" y="428"/>
                </a:cubicBezTo>
                <a:cubicBezTo>
                  <a:pt x="1653" y="490"/>
                  <a:pt x="1653" y="490"/>
                  <a:pt x="1653" y="490"/>
                </a:cubicBezTo>
                <a:cubicBezTo>
                  <a:pt x="1653" y="491"/>
                  <a:pt x="1653" y="491"/>
                  <a:pt x="1652" y="491"/>
                </a:cubicBezTo>
                <a:cubicBezTo>
                  <a:pt x="1606" y="491"/>
                  <a:pt x="1606" y="491"/>
                  <a:pt x="1606" y="491"/>
                </a:cubicBezTo>
                <a:cubicBezTo>
                  <a:pt x="1582" y="491"/>
                  <a:pt x="1577" y="495"/>
                  <a:pt x="1577" y="534"/>
                </a:cubicBezTo>
                <a:cubicBezTo>
                  <a:pt x="1577" y="573"/>
                  <a:pt x="1582" y="577"/>
                  <a:pt x="1606" y="577"/>
                </a:cubicBezTo>
                <a:cubicBezTo>
                  <a:pt x="1652" y="577"/>
                  <a:pt x="1652" y="577"/>
                  <a:pt x="1652" y="577"/>
                </a:cubicBezTo>
                <a:cubicBezTo>
                  <a:pt x="1653" y="577"/>
                  <a:pt x="1653" y="577"/>
                  <a:pt x="1653" y="578"/>
                </a:cubicBezTo>
                <a:cubicBezTo>
                  <a:pt x="1653" y="734"/>
                  <a:pt x="1653" y="734"/>
                  <a:pt x="1653" y="734"/>
                </a:cubicBezTo>
                <a:cubicBezTo>
                  <a:pt x="1653" y="768"/>
                  <a:pt x="1657" y="806"/>
                  <a:pt x="1686" y="831"/>
                </a:cubicBezTo>
                <a:cubicBezTo>
                  <a:pt x="1706" y="849"/>
                  <a:pt x="1733" y="854"/>
                  <a:pt x="1757" y="854"/>
                </a:cubicBezTo>
                <a:cubicBezTo>
                  <a:pt x="1796" y="854"/>
                  <a:pt x="1831" y="845"/>
                  <a:pt x="1847" y="841"/>
                </a:cubicBezTo>
                <a:close/>
                <a:moveTo>
                  <a:pt x="1388" y="564"/>
                </a:moveTo>
                <a:cubicBezTo>
                  <a:pt x="1431" y="564"/>
                  <a:pt x="1446" y="583"/>
                  <a:pt x="1446" y="615"/>
                </a:cubicBezTo>
                <a:cubicBezTo>
                  <a:pt x="1446" y="634"/>
                  <a:pt x="1446" y="634"/>
                  <a:pt x="1446" y="634"/>
                </a:cubicBezTo>
                <a:cubicBezTo>
                  <a:pt x="1446" y="635"/>
                  <a:pt x="1446" y="636"/>
                  <a:pt x="1445" y="636"/>
                </a:cubicBezTo>
                <a:cubicBezTo>
                  <a:pt x="1426" y="634"/>
                  <a:pt x="1407" y="633"/>
                  <a:pt x="1388" y="633"/>
                </a:cubicBezTo>
                <a:cubicBezTo>
                  <a:pt x="1304" y="633"/>
                  <a:pt x="1244" y="660"/>
                  <a:pt x="1244" y="746"/>
                </a:cubicBezTo>
                <a:cubicBezTo>
                  <a:pt x="1244" y="833"/>
                  <a:pt x="1313" y="859"/>
                  <a:pt x="1401" y="859"/>
                </a:cubicBezTo>
                <a:cubicBezTo>
                  <a:pt x="1457" y="859"/>
                  <a:pt x="1501" y="844"/>
                  <a:pt x="1515" y="837"/>
                </a:cubicBezTo>
                <a:cubicBezTo>
                  <a:pt x="1530" y="830"/>
                  <a:pt x="1539" y="822"/>
                  <a:pt x="1539" y="801"/>
                </a:cubicBezTo>
                <a:cubicBezTo>
                  <a:pt x="1539" y="788"/>
                  <a:pt x="1539" y="682"/>
                  <a:pt x="1539" y="669"/>
                </a:cubicBezTo>
                <a:cubicBezTo>
                  <a:pt x="1539" y="613"/>
                  <a:pt x="1541" y="592"/>
                  <a:pt x="1527" y="557"/>
                </a:cubicBezTo>
                <a:cubicBezTo>
                  <a:pt x="1515" y="524"/>
                  <a:pt x="1480" y="487"/>
                  <a:pt x="1410" y="487"/>
                </a:cubicBezTo>
                <a:cubicBezTo>
                  <a:pt x="1339" y="487"/>
                  <a:pt x="1292" y="503"/>
                  <a:pt x="1286" y="504"/>
                </a:cubicBezTo>
                <a:cubicBezTo>
                  <a:pt x="1267" y="509"/>
                  <a:pt x="1267" y="520"/>
                  <a:pt x="1273" y="548"/>
                </a:cubicBezTo>
                <a:cubicBezTo>
                  <a:pt x="1279" y="576"/>
                  <a:pt x="1280" y="584"/>
                  <a:pt x="1299" y="580"/>
                </a:cubicBezTo>
                <a:cubicBezTo>
                  <a:pt x="1300" y="580"/>
                  <a:pt x="1357" y="564"/>
                  <a:pt x="1388" y="564"/>
                </a:cubicBezTo>
                <a:close/>
                <a:moveTo>
                  <a:pt x="1342" y="745"/>
                </a:moveTo>
                <a:cubicBezTo>
                  <a:pt x="1342" y="712"/>
                  <a:pt x="1365" y="703"/>
                  <a:pt x="1400" y="703"/>
                </a:cubicBezTo>
                <a:cubicBezTo>
                  <a:pt x="1414" y="703"/>
                  <a:pt x="1426" y="704"/>
                  <a:pt x="1444" y="706"/>
                </a:cubicBezTo>
                <a:cubicBezTo>
                  <a:pt x="1445" y="707"/>
                  <a:pt x="1446" y="708"/>
                  <a:pt x="1446" y="709"/>
                </a:cubicBezTo>
                <a:cubicBezTo>
                  <a:pt x="1446" y="777"/>
                  <a:pt x="1446" y="777"/>
                  <a:pt x="1446" y="777"/>
                </a:cubicBezTo>
                <a:cubicBezTo>
                  <a:pt x="1446" y="778"/>
                  <a:pt x="1446" y="779"/>
                  <a:pt x="1445" y="780"/>
                </a:cubicBezTo>
                <a:cubicBezTo>
                  <a:pt x="1434" y="784"/>
                  <a:pt x="1419" y="787"/>
                  <a:pt x="1403" y="787"/>
                </a:cubicBezTo>
                <a:cubicBezTo>
                  <a:pt x="1363" y="787"/>
                  <a:pt x="1342" y="775"/>
                  <a:pt x="1342" y="745"/>
                </a:cubicBezTo>
                <a:close/>
                <a:moveTo>
                  <a:pt x="1204" y="740"/>
                </a:moveTo>
                <a:cubicBezTo>
                  <a:pt x="1203" y="712"/>
                  <a:pt x="1196" y="690"/>
                  <a:pt x="1171" y="669"/>
                </a:cubicBezTo>
                <a:cubicBezTo>
                  <a:pt x="1154" y="653"/>
                  <a:pt x="1128" y="643"/>
                  <a:pt x="1090" y="629"/>
                </a:cubicBezTo>
                <a:cubicBezTo>
                  <a:pt x="1066" y="620"/>
                  <a:pt x="1042" y="615"/>
                  <a:pt x="1042" y="593"/>
                </a:cubicBezTo>
                <a:cubicBezTo>
                  <a:pt x="1042" y="575"/>
                  <a:pt x="1060" y="567"/>
                  <a:pt x="1075" y="566"/>
                </a:cubicBezTo>
                <a:cubicBezTo>
                  <a:pt x="1106" y="564"/>
                  <a:pt x="1140" y="576"/>
                  <a:pt x="1158" y="580"/>
                </a:cubicBezTo>
                <a:cubicBezTo>
                  <a:pt x="1177" y="584"/>
                  <a:pt x="1178" y="576"/>
                  <a:pt x="1184" y="548"/>
                </a:cubicBezTo>
                <a:cubicBezTo>
                  <a:pt x="1191" y="520"/>
                  <a:pt x="1190" y="509"/>
                  <a:pt x="1172" y="504"/>
                </a:cubicBezTo>
                <a:cubicBezTo>
                  <a:pt x="1156" y="500"/>
                  <a:pt x="1126" y="487"/>
                  <a:pt x="1066" y="487"/>
                </a:cubicBezTo>
                <a:cubicBezTo>
                  <a:pt x="989" y="487"/>
                  <a:pt x="942" y="535"/>
                  <a:pt x="944" y="595"/>
                </a:cubicBezTo>
                <a:cubicBezTo>
                  <a:pt x="946" y="670"/>
                  <a:pt x="1005" y="691"/>
                  <a:pt x="1049" y="704"/>
                </a:cubicBezTo>
                <a:cubicBezTo>
                  <a:pt x="1088" y="714"/>
                  <a:pt x="1107" y="726"/>
                  <a:pt x="1105" y="749"/>
                </a:cubicBezTo>
                <a:cubicBezTo>
                  <a:pt x="1104" y="771"/>
                  <a:pt x="1086" y="779"/>
                  <a:pt x="1066" y="779"/>
                </a:cubicBezTo>
                <a:cubicBezTo>
                  <a:pt x="1039" y="779"/>
                  <a:pt x="994" y="767"/>
                  <a:pt x="970" y="762"/>
                </a:cubicBezTo>
                <a:cubicBezTo>
                  <a:pt x="952" y="758"/>
                  <a:pt x="949" y="770"/>
                  <a:pt x="945" y="799"/>
                </a:cubicBezTo>
                <a:cubicBezTo>
                  <a:pt x="941" y="828"/>
                  <a:pt x="941" y="833"/>
                  <a:pt x="960" y="840"/>
                </a:cubicBezTo>
                <a:cubicBezTo>
                  <a:pt x="960" y="840"/>
                  <a:pt x="1015" y="859"/>
                  <a:pt x="1073" y="859"/>
                </a:cubicBezTo>
                <a:cubicBezTo>
                  <a:pt x="1117" y="859"/>
                  <a:pt x="1149" y="844"/>
                  <a:pt x="1167" y="830"/>
                </a:cubicBezTo>
                <a:cubicBezTo>
                  <a:pt x="1191" y="811"/>
                  <a:pt x="1205" y="779"/>
                  <a:pt x="1204" y="740"/>
                </a:cubicBezTo>
                <a:close/>
                <a:moveTo>
                  <a:pt x="733" y="564"/>
                </a:moveTo>
                <a:cubicBezTo>
                  <a:pt x="775" y="564"/>
                  <a:pt x="791" y="583"/>
                  <a:pt x="791" y="615"/>
                </a:cubicBezTo>
                <a:cubicBezTo>
                  <a:pt x="791" y="634"/>
                  <a:pt x="791" y="634"/>
                  <a:pt x="791" y="634"/>
                </a:cubicBezTo>
                <a:cubicBezTo>
                  <a:pt x="791" y="635"/>
                  <a:pt x="790" y="636"/>
                  <a:pt x="790" y="636"/>
                </a:cubicBezTo>
                <a:cubicBezTo>
                  <a:pt x="771" y="634"/>
                  <a:pt x="752" y="633"/>
                  <a:pt x="733" y="633"/>
                </a:cubicBezTo>
                <a:cubicBezTo>
                  <a:pt x="649" y="633"/>
                  <a:pt x="589" y="660"/>
                  <a:pt x="589" y="746"/>
                </a:cubicBezTo>
                <a:cubicBezTo>
                  <a:pt x="589" y="833"/>
                  <a:pt x="658" y="859"/>
                  <a:pt x="745" y="859"/>
                </a:cubicBezTo>
                <a:cubicBezTo>
                  <a:pt x="801" y="859"/>
                  <a:pt x="845" y="844"/>
                  <a:pt x="860" y="837"/>
                </a:cubicBezTo>
                <a:cubicBezTo>
                  <a:pt x="875" y="830"/>
                  <a:pt x="884" y="822"/>
                  <a:pt x="884" y="801"/>
                </a:cubicBezTo>
                <a:cubicBezTo>
                  <a:pt x="884" y="788"/>
                  <a:pt x="884" y="682"/>
                  <a:pt x="884" y="669"/>
                </a:cubicBezTo>
                <a:cubicBezTo>
                  <a:pt x="884" y="613"/>
                  <a:pt x="885" y="592"/>
                  <a:pt x="872" y="557"/>
                </a:cubicBezTo>
                <a:cubicBezTo>
                  <a:pt x="859" y="524"/>
                  <a:pt x="824" y="487"/>
                  <a:pt x="754" y="487"/>
                </a:cubicBezTo>
                <a:cubicBezTo>
                  <a:pt x="684" y="487"/>
                  <a:pt x="637" y="503"/>
                  <a:pt x="630" y="504"/>
                </a:cubicBezTo>
                <a:cubicBezTo>
                  <a:pt x="612" y="509"/>
                  <a:pt x="612" y="520"/>
                  <a:pt x="618" y="548"/>
                </a:cubicBezTo>
                <a:cubicBezTo>
                  <a:pt x="624" y="576"/>
                  <a:pt x="625" y="584"/>
                  <a:pt x="644" y="580"/>
                </a:cubicBezTo>
                <a:cubicBezTo>
                  <a:pt x="644" y="580"/>
                  <a:pt x="702" y="564"/>
                  <a:pt x="733" y="564"/>
                </a:cubicBezTo>
                <a:close/>
                <a:moveTo>
                  <a:pt x="686" y="745"/>
                </a:moveTo>
                <a:cubicBezTo>
                  <a:pt x="686" y="712"/>
                  <a:pt x="710" y="703"/>
                  <a:pt x="745" y="703"/>
                </a:cubicBezTo>
                <a:cubicBezTo>
                  <a:pt x="758" y="703"/>
                  <a:pt x="771" y="704"/>
                  <a:pt x="789" y="706"/>
                </a:cubicBezTo>
                <a:cubicBezTo>
                  <a:pt x="790" y="707"/>
                  <a:pt x="791" y="708"/>
                  <a:pt x="791" y="709"/>
                </a:cubicBezTo>
                <a:cubicBezTo>
                  <a:pt x="791" y="777"/>
                  <a:pt x="791" y="777"/>
                  <a:pt x="791" y="777"/>
                </a:cubicBezTo>
                <a:cubicBezTo>
                  <a:pt x="791" y="778"/>
                  <a:pt x="790" y="779"/>
                  <a:pt x="789" y="780"/>
                </a:cubicBezTo>
                <a:cubicBezTo>
                  <a:pt x="778" y="784"/>
                  <a:pt x="763" y="787"/>
                  <a:pt x="748" y="787"/>
                </a:cubicBezTo>
                <a:cubicBezTo>
                  <a:pt x="708" y="787"/>
                  <a:pt x="686" y="775"/>
                  <a:pt x="686" y="745"/>
                </a:cubicBezTo>
                <a:close/>
                <a:moveTo>
                  <a:pt x="528" y="818"/>
                </a:moveTo>
                <a:cubicBezTo>
                  <a:pt x="528" y="527"/>
                  <a:pt x="528" y="527"/>
                  <a:pt x="528" y="527"/>
                </a:cubicBezTo>
                <a:cubicBezTo>
                  <a:pt x="528" y="498"/>
                  <a:pt x="523" y="491"/>
                  <a:pt x="476" y="491"/>
                </a:cubicBezTo>
                <a:cubicBezTo>
                  <a:pt x="429" y="491"/>
                  <a:pt x="424" y="498"/>
                  <a:pt x="424" y="527"/>
                </a:cubicBezTo>
                <a:cubicBezTo>
                  <a:pt x="424" y="818"/>
                  <a:pt x="424" y="818"/>
                  <a:pt x="424" y="818"/>
                </a:cubicBezTo>
                <a:cubicBezTo>
                  <a:pt x="424" y="847"/>
                  <a:pt x="429" y="854"/>
                  <a:pt x="476" y="854"/>
                </a:cubicBezTo>
                <a:cubicBezTo>
                  <a:pt x="523" y="854"/>
                  <a:pt x="528" y="847"/>
                  <a:pt x="528" y="818"/>
                </a:cubicBezTo>
                <a:close/>
                <a:moveTo>
                  <a:pt x="382" y="427"/>
                </a:moveTo>
                <a:cubicBezTo>
                  <a:pt x="270" y="818"/>
                  <a:pt x="270" y="818"/>
                  <a:pt x="270" y="818"/>
                </a:cubicBezTo>
                <a:cubicBezTo>
                  <a:pt x="260" y="847"/>
                  <a:pt x="241" y="854"/>
                  <a:pt x="195" y="854"/>
                </a:cubicBezTo>
                <a:cubicBezTo>
                  <a:pt x="148" y="854"/>
                  <a:pt x="129" y="847"/>
                  <a:pt x="119" y="818"/>
                </a:cubicBezTo>
                <a:cubicBezTo>
                  <a:pt x="7" y="427"/>
                  <a:pt x="7" y="427"/>
                  <a:pt x="7" y="427"/>
                </a:cubicBezTo>
                <a:cubicBezTo>
                  <a:pt x="0" y="399"/>
                  <a:pt x="9" y="392"/>
                  <a:pt x="53" y="392"/>
                </a:cubicBezTo>
                <a:cubicBezTo>
                  <a:pt x="96" y="392"/>
                  <a:pt x="103" y="399"/>
                  <a:pt x="110" y="428"/>
                </a:cubicBezTo>
                <a:cubicBezTo>
                  <a:pt x="195" y="744"/>
                  <a:pt x="195" y="744"/>
                  <a:pt x="195" y="744"/>
                </a:cubicBezTo>
                <a:cubicBezTo>
                  <a:pt x="279" y="428"/>
                  <a:pt x="279" y="428"/>
                  <a:pt x="279" y="428"/>
                </a:cubicBezTo>
                <a:cubicBezTo>
                  <a:pt x="286" y="399"/>
                  <a:pt x="293" y="392"/>
                  <a:pt x="337" y="392"/>
                </a:cubicBezTo>
                <a:cubicBezTo>
                  <a:pt x="380" y="392"/>
                  <a:pt x="389" y="399"/>
                  <a:pt x="382" y="427"/>
                </a:cubicBezTo>
                <a:close/>
                <a:moveTo>
                  <a:pt x="1908" y="848"/>
                </a:moveTo>
                <a:cubicBezTo>
                  <a:pt x="1908" y="815"/>
                  <a:pt x="1908" y="815"/>
                  <a:pt x="1908" y="815"/>
                </a:cubicBezTo>
                <a:cubicBezTo>
                  <a:pt x="1895" y="815"/>
                  <a:pt x="1895" y="815"/>
                  <a:pt x="1895" y="815"/>
                </a:cubicBezTo>
                <a:cubicBezTo>
                  <a:pt x="1895" y="808"/>
                  <a:pt x="1895" y="808"/>
                  <a:pt x="1895" y="808"/>
                </a:cubicBezTo>
                <a:cubicBezTo>
                  <a:pt x="1928" y="808"/>
                  <a:pt x="1928" y="808"/>
                  <a:pt x="1928" y="808"/>
                </a:cubicBezTo>
                <a:cubicBezTo>
                  <a:pt x="1928" y="815"/>
                  <a:pt x="1928" y="815"/>
                  <a:pt x="1928" y="815"/>
                </a:cubicBezTo>
                <a:cubicBezTo>
                  <a:pt x="1915" y="815"/>
                  <a:pt x="1915" y="815"/>
                  <a:pt x="1915" y="815"/>
                </a:cubicBezTo>
                <a:cubicBezTo>
                  <a:pt x="1915" y="848"/>
                  <a:pt x="1915" y="848"/>
                  <a:pt x="1915" y="848"/>
                </a:cubicBezTo>
                <a:lnTo>
                  <a:pt x="1908" y="848"/>
                </a:lnTo>
                <a:close/>
                <a:moveTo>
                  <a:pt x="1935" y="848"/>
                </a:moveTo>
                <a:cubicBezTo>
                  <a:pt x="1935" y="808"/>
                  <a:pt x="1935" y="808"/>
                  <a:pt x="1935" y="808"/>
                </a:cubicBezTo>
                <a:cubicBezTo>
                  <a:pt x="1944" y="808"/>
                  <a:pt x="1944" y="808"/>
                  <a:pt x="1944" y="808"/>
                </a:cubicBezTo>
                <a:cubicBezTo>
                  <a:pt x="1951" y="823"/>
                  <a:pt x="1951" y="823"/>
                  <a:pt x="1951" y="823"/>
                </a:cubicBezTo>
                <a:cubicBezTo>
                  <a:pt x="1954" y="833"/>
                  <a:pt x="1954" y="833"/>
                  <a:pt x="1954" y="833"/>
                </a:cubicBezTo>
                <a:cubicBezTo>
                  <a:pt x="1955" y="833"/>
                  <a:pt x="1955" y="833"/>
                  <a:pt x="1955" y="833"/>
                </a:cubicBezTo>
                <a:cubicBezTo>
                  <a:pt x="1958" y="823"/>
                  <a:pt x="1958" y="823"/>
                  <a:pt x="1958" y="823"/>
                </a:cubicBezTo>
                <a:cubicBezTo>
                  <a:pt x="1964" y="808"/>
                  <a:pt x="1964" y="808"/>
                  <a:pt x="1964" y="808"/>
                </a:cubicBezTo>
                <a:cubicBezTo>
                  <a:pt x="1974" y="808"/>
                  <a:pt x="1974" y="808"/>
                  <a:pt x="1974" y="808"/>
                </a:cubicBezTo>
                <a:cubicBezTo>
                  <a:pt x="1974" y="848"/>
                  <a:pt x="1974" y="848"/>
                  <a:pt x="1974" y="848"/>
                </a:cubicBezTo>
                <a:cubicBezTo>
                  <a:pt x="1967" y="848"/>
                  <a:pt x="1967" y="848"/>
                  <a:pt x="1967" y="848"/>
                </a:cubicBezTo>
                <a:cubicBezTo>
                  <a:pt x="1967" y="830"/>
                  <a:pt x="1967" y="830"/>
                  <a:pt x="1967" y="830"/>
                </a:cubicBezTo>
                <a:cubicBezTo>
                  <a:pt x="1968" y="817"/>
                  <a:pt x="1968" y="817"/>
                  <a:pt x="1968" y="817"/>
                </a:cubicBezTo>
                <a:cubicBezTo>
                  <a:pt x="1967" y="817"/>
                  <a:pt x="1967" y="817"/>
                  <a:pt x="1967" y="817"/>
                </a:cubicBezTo>
                <a:cubicBezTo>
                  <a:pt x="1957" y="842"/>
                  <a:pt x="1957" y="842"/>
                  <a:pt x="1957" y="842"/>
                </a:cubicBezTo>
                <a:cubicBezTo>
                  <a:pt x="1951" y="842"/>
                  <a:pt x="1951" y="842"/>
                  <a:pt x="1951" y="842"/>
                </a:cubicBezTo>
                <a:cubicBezTo>
                  <a:pt x="1942" y="817"/>
                  <a:pt x="1942" y="817"/>
                  <a:pt x="1942" y="817"/>
                </a:cubicBezTo>
                <a:cubicBezTo>
                  <a:pt x="1941" y="817"/>
                  <a:pt x="1941" y="817"/>
                  <a:pt x="1941" y="817"/>
                </a:cubicBezTo>
                <a:cubicBezTo>
                  <a:pt x="1942" y="830"/>
                  <a:pt x="1942" y="830"/>
                  <a:pt x="1942" y="830"/>
                </a:cubicBezTo>
                <a:cubicBezTo>
                  <a:pt x="1942" y="848"/>
                  <a:pt x="1942" y="848"/>
                  <a:pt x="1942" y="848"/>
                </a:cubicBezTo>
                <a:lnTo>
                  <a:pt x="1935" y="8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descr="A black background with white text&#10;&#10;Description automatically generated">
            <a:extLst>
              <a:ext uri="{FF2B5EF4-FFF2-40B4-BE49-F238E27FC236}">
                <a16:creationId xmlns:a16="http://schemas.microsoft.com/office/drawing/2014/main" id="{C1EF7A75-FA2C-5854-533C-9B44190618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327887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0" pos="744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Roadma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0" y="3047"/>
            <a:ext cx="12181160" cy="6851903"/>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805606688"/>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Innovation">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778"/>
            <a:ext cx="12191998" cy="685190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1972208308"/>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Flee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1" y="-778"/>
            <a:ext cx="12181159" cy="6851902"/>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2643599218"/>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Wellfar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16BF-A32E-B4B4-C36B-704FEE83C1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1" y="-778"/>
            <a:ext cx="12181159" cy="6851901"/>
          </a:xfrm>
          <a:prstGeom prst="rect">
            <a:avLst/>
          </a:prstGeom>
        </p:spPr>
      </p:pic>
      <p:sp>
        <p:nvSpPr>
          <p:cNvPr id="13" name="Title 1">
            <a:extLst>
              <a:ext uri="{FF2B5EF4-FFF2-40B4-BE49-F238E27FC236}">
                <a16:creationId xmlns:a16="http://schemas.microsoft.com/office/drawing/2014/main" id="{437F3D00-4BC4-4C8F-A9C2-3F5185C128BB}"/>
              </a:ext>
            </a:extLst>
          </p:cNvPr>
          <p:cNvSpPr>
            <a:spLocks noGrp="1"/>
          </p:cNvSpPr>
          <p:nvPr>
            <p:ph type="ctrTitle" hasCustomPrompt="1"/>
          </p:nvPr>
        </p:nvSpPr>
        <p:spPr>
          <a:xfrm>
            <a:off x="665989" y="952500"/>
            <a:ext cx="8930332" cy="575115"/>
          </a:xfrm>
          <a:prstGeom prst="rect">
            <a:avLst/>
          </a:prstGeom>
          <a:noFill/>
        </p:spPr>
        <p:txBody>
          <a:bodyPr lIns="0" tIns="0" rIns="0" bIns="0" anchor="b">
            <a:noAutofit/>
          </a:bodyPr>
          <a:lstStyle>
            <a:lvl1pPr algn="l">
              <a:lnSpc>
                <a:spcPct val="80000"/>
              </a:lnSpc>
              <a:defRPr sz="4800" b="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7FF2A4EE-859E-4207-B06B-FD1A3EB6A07C}"/>
              </a:ext>
            </a:extLst>
          </p:cNvPr>
          <p:cNvSpPr>
            <a:spLocks noGrp="1"/>
          </p:cNvSpPr>
          <p:nvPr>
            <p:ph type="body" sz="quarter" idx="10" hasCustomPrompt="1"/>
          </p:nvPr>
        </p:nvSpPr>
        <p:spPr>
          <a:xfrm>
            <a:off x="665990" y="1600201"/>
            <a:ext cx="8930332" cy="504031"/>
          </a:xfrm>
          <a:prstGeom prst="rect">
            <a:avLst/>
          </a:prstGeom>
        </p:spPr>
        <p:txBody>
          <a:bodyPr anchor="t"/>
          <a:lstStyle>
            <a:lvl1pPr marL="0" indent="0">
              <a:lnSpc>
                <a:spcPct val="100000"/>
              </a:lnSpc>
              <a:spcBef>
                <a:spcPts val="0"/>
              </a:spcBef>
              <a:buNone/>
              <a:defRPr sz="3200">
                <a:solidFill>
                  <a:schemeClr val="accent1"/>
                </a:solidFill>
              </a:defRPr>
            </a:lvl1pPr>
          </a:lstStyle>
          <a:p>
            <a:pPr lvl="0"/>
            <a:r>
              <a:rPr lang="en-US"/>
              <a:t>Subhead</a:t>
            </a:r>
          </a:p>
        </p:txBody>
      </p:sp>
      <p:sp>
        <p:nvSpPr>
          <p:cNvPr id="11" name="Subtitle 2">
            <a:extLst>
              <a:ext uri="{FF2B5EF4-FFF2-40B4-BE49-F238E27FC236}">
                <a16:creationId xmlns:a16="http://schemas.microsoft.com/office/drawing/2014/main" id="{A396A789-7451-4357-A166-AA9000B9CBCB}"/>
              </a:ext>
            </a:extLst>
          </p:cNvPr>
          <p:cNvSpPr>
            <a:spLocks noGrp="1"/>
          </p:cNvSpPr>
          <p:nvPr>
            <p:ph type="subTitle" idx="1" hasCustomPrompt="1"/>
          </p:nvPr>
        </p:nvSpPr>
        <p:spPr>
          <a:xfrm>
            <a:off x="660400" y="2230357"/>
            <a:ext cx="5435600" cy="1877185"/>
          </a:xfrm>
          <a:prstGeom prst="rect">
            <a:avLst/>
          </a:prstGeom>
          <a:noFill/>
        </p:spPr>
        <p:txBody>
          <a:bodyPr lIns="0" tIns="0" rIns="0" bIns="0" anchor="t">
            <a:normAutofit/>
          </a:bodyPr>
          <a:lstStyle>
            <a:lvl1pPr marL="0" indent="0" algn="l">
              <a:lnSpc>
                <a:spcPct val="100000"/>
              </a:lnSpc>
              <a:spcBef>
                <a:spcPts val="0"/>
              </a:spcBef>
              <a:buNone/>
              <a:defRPr sz="20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a:t>
            </a:r>
          </a:p>
        </p:txBody>
      </p:sp>
      <p:pic>
        <p:nvPicPr>
          <p:cNvPr id="2" name="Picture 1" descr="A black background with white text&#10;&#10;Description automatically generated">
            <a:extLst>
              <a:ext uri="{FF2B5EF4-FFF2-40B4-BE49-F238E27FC236}">
                <a16:creationId xmlns:a16="http://schemas.microsoft.com/office/drawing/2014/main" id="{EA8F44F6-0D20-97E1-D3EC-6DA68C73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8418" y="5518555"/>
            <a:ext cx="2694374" cy="1332570"/>
          </a:xfrm>
          <a:prstGeom prst="rect">
            <a:avLst/>
          </a:prstGeom>
        </p:spPr>
      </p:pic>
    </p:spTree>
    <p:extLst>
      <p:ext uri="{BB962C8B-B14F-4D97-AF65-F5344CB8AC3E}">
        <p14:creationId xmlns:p14="http://schemas.microsoft.com/office/powerpoint/2010/main" val="3034628121"/>
      </p:ext>
    </p:extLst>
  </p:cSld>
  <p:clrMapOvr>
    <a:masterClrMapping/>
  </p:clrMapOvr>
  <p:extLst>
    <p:ext uri="{DCECCB84-F9BA-43D5-87BE-67443E8EF086}">
      <p15:sldGuideLst xmlns:p15="http://schemas.microsoft.com/office/powerpoint/2012/main">
        <p15:guide id="10" pos="744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Crew Safety">
    <p:bg>
      <p:bgPr>
        <a:solidFill>
          <a:schemeClr val="bg1"/>
        </a:solidFill>
        <a:effectLst/>
      </p:bgPr>
    </p:bg>
    <p:spTree>
      <p:nvGrpSpPr>
        <p:cNvPr id="1" name=""/>
        <p:cNvGrpSpPr/>
        <p:nvPr/>
      </p:nvGrpSpPr>
      <p:grpSpPr>
        <a:xfrm>
          <a:off x="0" y="0"/>
          <a:ext cx="0" cy="0"/>
          <a:chOff x="0" y="0"/>
          <a:chExt cx="0" cy="0"/>
        </a:xfrm>
      </p:grpSpPr>
      <p:pic>
        <p:nvPicPr>
          <p:cNvPr id="12" name="Picture 11" descr="A colorful lines on a black background&#10;&#10;Description automatically generated">
            <a:extLst>
              <a:ext uri="{FF2B5EF4-FFF2-40B4-BE49-F238E27FC236}">
                <a16:creationId xmlns:a16="http://schemas.microsoft.com/office/drawing/2014/main" id="{2924DD05-5C5E-F454-81F3-67CD27C1E6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8418" y="5518555"/>
            <a:ext cx="2694373" cy="1332570"/>
          </a:xfrm>
          <a:prstGeom prst="rect">
            <a:avLst/>
          </a:prstGeom>
        </p:spPr>
      </p:pic>
    </p:spTree>
    <p:extLst>
      <p:ext uri="{BB962C8B-B14F-4D97-AF65-F5344CB8AC3E}">
        <p14:creationId xmlns:p14="http://schemas.microsoft.com/office/powerpoint/2010/main" val="265650000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Crew Cyber">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8418" y="5518555"/>
            <a:ext cx="2694373" cy="1332570"/>
          </a:xfrm>
          <a:prstGeom prst="rect">
            <a:avLst/>
          </a:prstGeom>
        </p:spPr>
      </p:pic>
    </p:spTree>
    <p:extLst>
      <p:ext uri="{BB962C8B-B14F-4D97-AF65-F5344CB8AC3E}">
        <p14:creationId xmlns:p14="http://schemas.microsoft.com/office/powerpoint/2010/main" val="129491531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Crew Flee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8418" y="5518555"/>
            <a:ext cx="2694373" cy="1332570"/>
          </a:xfrm>
          <a:prstGeom prst="rect">
            <a:avLst/>
          </a:prstGeom>
        </p:spPr>
      </p:pic>
    </p:spTree>
    <p:extLst>
      <p:ext uri="{BB962C8B-B14F-4D97-AF65-F5344CB8AC3E}">
        <p14:creationId xmlns:p14="http://schemas.microsoft.com/office/powerpoint/2010/main" val="254793940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Crew Innovation">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8418" y="5518555"/>
            <a:ext cx="2694373" cy="1332570"/>
          </a:xfrm>
          <a:prstGeom prst="rect">
            <a:avLst/>
          </a:prstGeom>
        </p:spPr>
      </p:pic>
    </p:spTree>
    <p:extLst>
      <p:ext uri="{BB962C8B-B14F-4D97-AF65-F5344CB8AC3E}">
        <p14:creationId xmlns:p14="http://schemas.microsoft.com/office/powerpoint/2010/main" val="184824784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Crew Roadmap">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8418" y="5518555"/>
            <a:ext cx="2694373" cy="1332570"/>
          </a:xfrm>
          <a:prstGeom prst="rect">
            <a:avLst/>
          </a:prstGeom>
        </p:spPr>
      </p:pic>
    </p:spTree>
    <p:extLst>
      <p:ext uri="{BB962C8B-B14F-4D97-AF65-F5344CB8AC3E}">
        <p14:creationId xmlns:p14="http://schemas.microsoft.com/office/powerpoint/2010/main" val="36396568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19926484-A2E5-4D4A-97FA-F5A03DA5296D}"/>
              </a:ext>
            </a:extLst>
          </p:cNvPr>
          <p:cNvSpPr>
            <a:spLocks noGrp="1"/>
          </p:cNvSpPr>
          <p:nvPr>
            <p:ph sz="quarter" idx="12" hasCustomPrompt="1"/>
          </p:nvPr>
        </p:nvSpPr>
        <p:spPr>
          <a:xfrm>
            <a:off x="660400" y="1317625"/>
            <a:ext cx="10871200" cy="4854575"/>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10C7921B-AC41-ED49-9FD0-7CD8BA22BD21}"/>
              </a:ext>
            </a:extLst>
          </p:cNvPr>
          <p:cNvSpPr>
            <a:spLocks noGrp="1"/>
          </p:cNvSpPr>
          <p:nvPr>
            <p:ph type="sldNum" sz="quarter" idx="14"/>
          </p:nvPr>
        </p:nvSpPr>
        <p:spPr/>
        <p:txBody>
          <a:bodyPr/>
          <a:lstStyle/>
          <a:p>
            <a:fld id="{9D269874-3913-3E4A-9285-BA6A0CAD74F5}" type="slidenum">
              <a:rPr lang="en-US" smtClean="0"/>
              <a:pPr/>
              <a:t>‹#›</a:t>
            </a:fld>
            <a:endParaRPr lang="en-US"/>
          </a:p>
        </p:txBody>
      </p:sp>
      <p:sp>
        <p:nvSpPr>
          <p:cNvPr id="8" name="Title 1">
            <a:extLst>
              <a:ext uri="{FF2B5EF4-FFF2-40B4-BE49-F238E27FC236}">
                <a16:creationId xmlns:a16="http://schemas.microsoft.com/office/drawing/2014/main" id="{E247DA28-2273-5749-8D7F-A382F83EE39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926755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Crew Wellfar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4DD05-5C5E-F454-81F3-67CD27C1E6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B08A1D0-7C58-4D7E-87C1-482E72CCECC0}"/>
              </a:ext>
            </a:extLst>
          </p:cNvPr>
          <p:cNvSpPr>
            <a:spLocks noGrp="1"/>
          </p:cNvSpPr>
          <p:nvPr>
            <p:ph type="title"/>
          </p:nvPr>
        </p:nvSpPr>
        <p:spPr>
          <a:xfrm>
            <a:off x="660400" y="1722120"/>
            <a:ext cx="5181600" cy="2045579"/>
          </a:xfrm>
          <a:prstGeom prst="rect">
            <a:avLst/>
          </a:prstGeom>
        </p:spPr>
        <p:txBody>
          <a:bodyPr anchor="ctr"/>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BF5A845-BDDF-66FE-28BB-0230C47A2C3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8418" y="5518555"/>
            <a:ext cx="2694373" cy="1332570"/>
          </a:xfrm>
          <a:prstGeom prst="rect">
            <a:avLst/>
          </a:prstGeom>
        </p:spPr>
      </p:pic>
    </p:spTree>
    <p:extLst>
      <p:ext uri="{BB962C8B-B14F-4D97-AF65-F5344CB8AC3E}">
        <p14:creationId xmlns:p14="http://schemas.microsoft.com/office/powerpoint/2010/main" val="346858600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rge text, gray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5E84C2-FF14-9C43-A008-61BE0B8075FE}"/>
              </a:ext>
            </a:extLst>
          </p:cNvPr>
          <p:cNvSpPr>
            <a:spLocks noGrp="1"/>
          </p:cNvSpPr>
          <p:nvPr>
            <p:ph type="title"/>
          </p:nvPr>
        </p:nvSpPr>
        <p:spPr>
          <a:xfrm>
            <a:off x="660400" y="2741364"/>
            <a:ext cx="10871200" cy="800100"/>
          </a:xfrm>
          <a:prstGeom prst="rect">
            <a:avLst/>
          </a:prstGeom>
        </p:spPr>
        <p:txBody>
          <a:bodyPr/>
          <a:lstStyle>
            <a:lvl1pPr>
              <a:defRPr sz="4800">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E1E2D395-43C5-AF4D-9E0B-696B54712925}"/>
              </a:ext>
            </a:extLst>
          </p:cNvPr>
          <p:cNvSpPr>
            <a:spLocks noGrp="1"/>
          </p:cNvSpPr>
          <p:nvPr>
            <p:ph type="sldNum" sz="quarter" idx="11"/>
          </p:nvPr>
        </p:nvSpPr>
        <p:spPr/>
        <p:txBody>
          <a:bodyPr/>
          <a:lstStyle/>
          <a:p>
            <a:fld id="{9D269874-3913-3E4A-9285-BA6A0CAD74F5}" type="slidenum">
              <a:rPr lang="en-US" smtClean="0"/>
              <a:pPr/>
              <a:t>‹#›</a:t>
            </a:fld>
            <a:endParaRPr lang="en-US"/>
          </a:p>
        </p:txBody>
      </p:sp>
      <p:pic>
        <p:nvPicPr>
          <p:cNvPr id="2" name="Picture 1" descr="A black background with white text&#10;&#10;Description automatically generated">
            <a:extLst>
              <a:ext uri="{FF2B5EF4-FFF2-40B4-BE49-F238E27FC236}">
                <a16:creationId xmlns:a16="http://schemas.microsoft.com/office/drawing/2014/main" id="{934B2380-E406-4EB6-25C8-96217E965C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29052507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112193-3F21-C34F-B7C4-36D05118073C}"/>
              </a:ext>
            </a:extLst>
          </p:cNvPr>
          <p:cNvSpPr>
            <a:spLocks noGrp="1"/>
          </p:cNvSpPr>
          <p:nvPr>
            <p:ph type="sldNum" sz="quarter" idx="11"/>
          </p:nvPr>
        </p:nvSpPr>
        <p:spPr/>
        <p:txBody>
          <a:bodyPr/>
          <a:lstStyle/>
          <a:p>
            <a:fld id="{9D269874-3913-3E4A-9285-BA6A0CAD74F5}" type="slidenum">
              <a:rPr lang="en-US" smtClean="0"/>
              <a:pPr/>
              <a:t>‹#›</a:t>
            </a:fld>
            <a:endParaRPr lang="en-US"/>
          </a:p>
        </p:txBody>
      </p:sp>
      <p:sp>
        <p:nvSpPr>
          <p:cNvPr id="5" name="Title 1">
            <a:extLst>
              <a:ext uri="{FF2B5EF4-FFF2-40B4-BE49-F238E27FC236}">
                <a16:creationId xmlns:a16="http://schemas.microsoft.com/office/drawing/2014/main" id="{C2C6B485-3603-274D-AFD2-F39FB58AED92}"/>
              </a:ext>
            </a:extLst>
          </p:cNvPr>
          <p:cNvSpPr>
            <a:spLocks noGrp="1"/>
          </p:cNvSpPr>
          <p:nvPr>
            <p:ph type="title"/>
          </p:nvPr>
        </p:nvSpPr>
        <p:spPr>
          <a:xfrm>
            <a:off x="660400" y="413834"/>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797607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393B23-F1F0-4CF0-9C5A-7968F3BEFBA2}"/>
              </a:ext>
            </a:extLst>
          </p:cNvPr>
          <p:cNvSpPr>
            <a:spLocks noGrp="1"/>
          </p:cNvSpPr>
          <p:nvPr>
            <p:ph sz="quarter" idx="11" hasCustomPrompt="1"/>
          </p:nvPr>
        </p:nvSpPr>
        <p:spPr>
          <a:xfrm>
            <a:off x="660400" y="1331912"/>
            <a:ext cx="10871200" cy="4840288"/>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1558F4A-0546-1F4C-8B00-F5F345EA9887}"/>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6" name="Title 1">
            <a:extLst>
              <a:ext uri="{FF2B5EF4-FFF2-40B4-BE49-F238E27FC236}">
                <a16:creationId xmlns:a16="http://schemas.microsoft.com/office/drawing/2014/main" id="{805160FE-A132-F843-B0BF-209803987C4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6586967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solidFill>
          <a:schemeClr val="tx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86AF57-8308-49A5-ABCA-3BC86ECCDB04}"/>
              </a:ext>
            </a:extLst>
          </p:cNvPr>
          <p:cNvSpPr>
            <a:spLocks noGrp="1"/>
          </p:cNvSpPr>
          <p:nvPr>
            <p:ph sz="quarter" idx="11" hasCustomPrompt="1"/>
          </p:nvPr>
        </p:nvSpPr>
        <p:spPr>
          <a:xfrm>
            <a:off x="660400" y="1777999"/>
            <a:ext cx="10871200" cy="419100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6" name="Text Placeholder 2">
            <a:extLst>
              <a:ext uri="{FF2B5EF4-FFF2-40B4-BE49-F238E27FC236}">
                <a16:creationId xmlns:a16="http://schemas.microsoft.com/office/drawing/2014/main" id="{9297896E-74BC-4B67-BDB8-436C290E7796}"/>
              </a:ext>
            </a:extLst>
          </p:cNvPr>
          <p:cNvSpPr>
            <a:spLocks noGrp="1"/>
          </p:cNvSpPr>
          <p:nvPr>
            <p:ph type="body" sz="quarter" idx="10" hasCustomPrompt="1"/>
          </p:nvPr>
        </p:nvSpPr>
        <p:spPr>
          <a:xfrm>
            <a:off x="660400" y="1320800"/>
            <a:ext cx="10871200" cy="275665"/>
          </a:xfrm>
          <a:prstGeom prst="rect">
            <a:avLst/>
          </a:prstGeom>
        </p:spPr>
        <p:txBody>
          <a:bodyPr/>
          <a:lstStyle>
            <a:lvl1pPr marL="0" indent="0">
              <a:lnSpc>
                <a:spcPct val="80000"/>
              </a:lnSpc>
              <a:spcBef>
                <a:spcPts val="0"/>
              </a:spcBef>
              <a:buNone/>
              <a:defRPr sz="2400" b="0">
                <a:solidFill>
                  <a:schemeClr val="accent1"/>
                </a:solidFill>
              </a:defRPr>
            </a:lvl1pPr>
          </a:lstStyle>
          <a:p>
            <a:pPr lvl="0"/>
            <a:r>
              <a:rPr lang="en-US" err="1"/>
              <a:t>Subheadline</a:t>
            </a:r>
            <a:endParaRPr lang="en-US"/>
          </a:p>
        </p:txBody>
      </p:sp>
      <p:sp>
        <p:nvSpPr>
          <p:cNvPr id="5" name="Slide Number Placeholder 4">
            <a:extLst>
              <a:ext uri="{FF2B5EF4-FFF2-40B4-BE49-F238E27FC236}">
                <a16:creationId xmlns:a16="http://schemas.microsoft.com/office/drawing/2014/main" id="{0A8DBA30-0C31-AB4F-A7DF-193A832F1EBA}"/>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4F5E2B15-DDBC-AD43-9075-7DE904B342BF}"/>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48742644"/>
      </p:ext>
    </p:extLst>
  </p:cSld>
  <p:clrMapOvr>
    <a:masterClrMapping/>
  </p:clrMapOvr>
  <p:extLst>
    <p:ext uri="{DCECCB84-F9BA-43D5-87BE-67443E8EF086}">
      <p15:sldGuideLst xmlns:p15="http://schemas.microsoft.com/office/powerpoint/2012/main">
        <p15:guide id="1" orient="horz" pos="9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ABFC74DA-C47E-4F69-BE04-FAED3704A46F}"/>
              </a:ext>
            </a:extLst>
          </p:cNvPr>
          <p:cNvSpPr>
            <a:spLocks noGrp="1"/>
          </p:cNvSpPr>
          <p:nvPr>
            <p:ph sz="quarter" idx="14" hasCustomPrompt="1"/>
          </p:nvPr>
        </p:nvSpPr>
        <p:spPr>
          <a:xfrm>
            <a:off x="6324600"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2560AC71-86E6-FA43-B367-96CDD1C33B9A}"/>
              </a:ext>
            </a:extLst>
          </p:cNvPr>
          <p:cNvSpPr>
            <a:spLocks noGrp="1"/>
          </p:cNvSpPr>
          <p:nvPr>
            <p:ph type="sldNum" sz="quarter" idx="16"/>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81EE5A3-A3F0-2049-A0D5-542303C936F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9307575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Column Content with Objec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31912"/>
            <a:ext cx="520700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8" name="Content Placeholder 2">
            <a:extLst>
              <a:ext uri="{FF2B5EF4-FFF2-40B4-BE49-F238E27FC236}">
                <a16:creationId xmlns:a16="http://schemas.microsoft.com/office/drawing/2014/main" id="{3D5B44F0-F25B-4C72-9E6C-593FE2CFA5E3}"/>
              </a:ext>
            </a:extLst>
          </p:cNvPr>
          <p:cNvSpPr>
            <a:spLocks noGrp="1"/>
          </p:cNvSpPr>
          <p:nvPr>
            <p:ph sz="quarter" idx="13" hasCustomPrompt="1"/>
          </p:nvPr>
        </p:nvSpPr>
        <p:spPr>
          <a:xfrm>
            <a:off x="6350000" y="0"/>
            <a:ext cx="5842000" cy="6858000"/>
          </a:xfrm>
          <a:prstGeom prst="rect">
            <a:avLst/>
          </a:prstGeom>
        </p:spPr>
        <p:txBody>
          <a:bodyPr tIns="182880" anchor="t"/>
          <a:lstStyle>
            <a:lvl1pPr marL="0" indent="0" algn="ctr">
              <a:buNone/>
              <a:defRPr>
                <a:solidFill>
                  <a:schemeClr val="bg2"/>
                </a:solidFill>
              </a:defRPr>
            </a:lvl1pPr>
          </a:lstStyle>
          <a:p>
            <a:pPr lvl="0"/>
            <a:r>
              <a:rPr lang="en-US"/>
              <a:t>Click icon to add image, chart, </a:t>
            </a:r>
            <a:br>
              <a:rPr lang="en-US"/>
            </a:br>
            <a:r>
              <a:rPr lang="en-US"/>
              <a:t>object or SmartArt</a:t>
            </a:r>
          </a:p>
        </p:txBody>
      </p:sp>
      <p:sp>
        <p:nvSpPr>
          <p:cNvPr id="9" name="Title 1">
            <a:extLst>
              <a:ext uri="{FF2B5EF4-FFF2-40B4-BE49-F238E27FC236}">
                <a16:creationId xmlns:a16="http://schemas.microsoft.com/office/drawing/2014/main" id="{C3429A96-7A73-7F4E-80AB-C6AD0FB3CD98}"/>
              </a:ext>
            </a:extLst>
          </p:cNvPr>
          <p:cNvSpPr>
            <a:spLocks noGrp="1"/>
          </p:cNvSpPr>
          <p:nvPr>
            <p:ph type="title"/>
          </p:nvPr>
        </p:nvSpPr>
        <p:spPr>
          <a:xfrm>
            <a:off x="660400" y="406400"/>
            <a:ext cx="5207001" cy="838200"/>
          </a:xfrm>
          <a:prstGeom prst="rect">
            <a:avLst/>
          </a:prstGeom>
        </p:spPr>
        <p:txBody>
          <a:bodyPr/>
          <a:lstStyle/>
          <a:p>
            <a:r>
              <a:rPr lang="en-US"/>
              <a:t>Click to edit Master title style</a:t>
            </a:r>
          </a:p>
        </p:txBody>
      </p:sp>
      <p:pic>
        <p:nvPicPr>
          <p:cNvPr id="2" name="Picture 1" descr="A black background with white text&#10;&#10;Description automatically generated">
            <a:extLst>
              <a:ext uri="{FF2B5EF4-FFF2-40B4-BE49-F238E27FC236}">
                <a16:creationId xmlns:a16="http://schemas.microsoft.com/office/drawing/2014/main" id="{A83ADF3F-F27B-116F-D9E3-46735F4364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227570066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12152E-14F7-2943-A2CD-F4F82AA1AA51}"/>
              </a:ext>
            </a:extLst>
          </p:cNvPr>
          <p:cNvSpPr>
            <a:spLocks noGrp="1"/>
          </p:cNvSpPr>
          <p:nvPr>
            <p:ph type="sldNum" sz="quarter" idx="88"/>
          </p:nvPr>
        </p:nvSpPr>
        <p:spPr/>
        <p:txBody>
          <a:bodyPr/>
          <a:lstStyle/>
          <a:p>
            <a:fld id="{9D269874-3913-3E4A-9285-BA6A0CAD74F5}" type="slidenum">
              <a:rPr lang="en-US" smtClean="0"/>
              <a:pPr/>
              <a:t>‹#›</a:t>
            </a:fld>
            <a:endParaRPr lang="en-US"/>
          </a:p>
        </p:txBody>
      </p:sp>
      <p:sp>
        <p:nvSpPr>
          <p:cNvPr id="30" name="Text Placeholder 9">
            <a:extLst>
              <a:ext uri="{FF2B5EF4-FFF2-40B4-BE49-F238E27FC236}">
                <a16:creationId xmlns:a16="http://schemas.microsoft.com/office/drawing/2014/main" id="{9D76FEA4-E478-6140-8E99-3FC9338121EE}"/>
              </a:ext>
            </a:extLst>
          </p:cNvPr>
          <p:cNvSpPr>
            <a:spLocks noGrp="1"/>
          </p:cNvSpPr>
          <p:nvPr>
            <p:ph type="body" sz="quarter" idx="40"/>
          </p:nvPr>
        </p:nvSpPr>
        <p:spPr>
          <a:xfrm>
            <a:off x="1769565" y="1598013"/>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86F13B20-5150-8247-B7A8-74FD10023245}"/>
              </a:ext>
            </a:extLst>
          </p:cNvPr>
          <p:cNvSpPr>
            <a:spLocks noGrp="1"/>
          </p:cNvSpPr>
          <p:nvPr>
            <p:ph type="body" sz="quarter" idx="41"/>
          </p:nvPr>
        </p:nvSpPr>
        <p:spPr>
          <a:xfrm>
            <a:off x="1769565" y="1954185"/>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2" name="Text Placeholder 4">
            <a:extLst>
              <a:ext uri="{FF2B5EF4-FFF2-40B4-BE49-F238E27FC236}">
                <a16:creationId xmlns:a16="http://schemas.microsoft.com/office/drawing/2014/main" id="{6F67F0D9-A1E9-1A4C-B52E-38310F709D48}"/>
              </a:ext>
            </a:extLst>
          </p:cNvPr>
          <p:cNvSpPr>
            <a:spLocks noGrp="1"/>
          </p:cNvSpPr>
          <p:nvPr>
            <p:ph type="body" sz="quarter" idx="50" hasCustomPrompt="1"/>
          </p:nvPr>
        </p:nvSpPr>
        <p:spPr>
          <a:xfrm>
            <a:off x="660400"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3" name="Text Placeholder 9">
            <a:extLst>
              <a:ext uri="{FF2B5EF4-FFF2-40B4-BE49-F238E27FC236}">
                <a16:creationId xmlns:a16="http://schemas.microsoft.com/office/drawing/2014/main" id="{2B9CC53A-2577-BB42-8BCD-F75F6A9FECFF}"/>
              </a:ext>
            </a:extLst>
          </p:cNvPr>
          <p:cNvSpPr>
            <a:spLocks noGrp="1"/>
          </p:cNvSpPr>
          <p:nvPr>
            <p:ph type="body" sz="quarter" idx="54"/>
          </p:nvPr>
        </p:nvSpPr>
        <p:spPr>
          <a:xfrm>
            <a:off x="1769565" y="2668808"/>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4" name="Text Placeholder 9">
            <a:extLst>
              <a:ext uri="{FF2B5EF4-FFF2-40B4-BE49-F238E27FC236}">
                <a16:creationId xmlns:a16="http://schemas.microsoft.com/office/drawing/2014/main" id="{05640DA0-84F6-BF41-B1A0-D1BE8E6CA20E}"/>
              </a:ext>
            </a:extLst>
          </p:cNvPr>
          <p:cNvSpPr>
            <a:spLocks noGrp="1"/>
          </p:cNvSpPr>
          <p:nvPr>
            <p:ph type="body" sz="quarter" idx="55"/>
          </p:nvPr>
        </p:nvSpPr>
        <p:spPr>
          <a:xfrm>
            <a:off x="1769565" y="3024980"/>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5" name="Text Placeholder 4">
            <a:extLst>
              <a:ext uri="{FF2B5EF4-FFF2-40B4-BE49-F238E27FC236}">
                <a16:creationId xmlns:a16="http://schemas.microsoft.com/office/drawing/2014/main" id="{86B02D3C-A219-2747-847F-159DA12EFBEB}"/>
              </a:ext>
            </a:extLst>
          </p:cNvPr>
          <p:cNvSpPr>
            <a:spLocks noGrp="1"/>
          </p:cNvSpPr>
          <p:nvPr>
            <p:ph type="body" sz="quarter" idx="56" hasCustomPrompt="1"/>
          </p:nvPr>
        </p:nvSpPr>
        <p:spPr>
          <a:xfrm>
            <a:off x="660400"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6" name="Text Placeholder 9">
            <a:extLst>
              <a:ext uri="{FF2B5EF4-FFF2-40B4-BE49-F238E27FC236}">
                <a16:creationId xmlns:a16="http://schemas.microsoft.com/office/drawing/2014/main" id="{30689DF5-9B84-E34F-A9A9-23791FAE6BE8}"/>
              </a:ext>
            </a:extLst>
          </p:cNvPr>
          <p:cNvSpPr>
            <a:spLocks noGrp="1"/>
          </p:cNvSpPr>
          <p:nvPr>
            <p:ph type="body" sz="quarter" idx="60"/>
          </p:nvPr>
        </p:nvSpPr>
        <p:spPr>
          <a:xfrm>
            <a:off x="1769565" y="3749867"/>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37" name="Text Placeholder 9">
            <a:extLst>
              <a:ext uri="{FF2B5EF4-FFF2-40B4-BE49-F238E27FC236}">
                <a16:creationId xmlns:a16="http://schemas.microsoft.com/office/drawing/2014/main" id="{49554CD1-C933-8942-9EE9-B63C22E9D2A3}"/>
              </a:ext>
            </a:extLst>
          </p:cNvPr>
          <p:cNvSpPr>
            <a:spLocks noGrp="1"/>
          </p:cNvSpPr>
          <p:nvPr>
            <p:ph type="body" sz="quarter" idx="61"/>
          </p:nvPr>
        </p:nvSpPr>
        <p:spPr>
          <a:xfrm>
            <a:off x="1769565" y="4106039"/>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38" name="Text Placeholder 4">
            <a:extLst>
              <a:ext uri="{FF2B5EF4-FFF2-40B4-BE49-F238E27FC236}">
                <a16:creationId xmlns:a16="http://schemas.microsoft.com/office/drawing/2014/main" id="{EEEC8505-015C-F640-BC9A-D1B17FBB7E0A}"/>
              </a:ext>
            </a:extLst>
          </p:cNvPr>
          <p:cNvSpPr>
            <a:spLocks noGrp="1"/>
          </p:cNvSpPr>
          <p:nvPr>
            <p:ph type="body" sz="quarter" idx="62" hasCustomPrompt="1"/>
          </p:nvPr>
        </p:nvSpPr>
        <p:spPr>
          <a:xfrm>
            <a:off x="660400"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39" name="Text Placeholder 9">
            <a:extLst>
              <a:ext uri="{FF2B5EF4-FFF2-40B4-BE49-F238E27FC236}">
                <a16:creationId xmlns:a16="http://schemas.microsoft.com/office/drawing/2014/main" id="{8D0F0371-A0AC-3C47-B53A-11C6C7666C59}"/>
              </a:ext>
            </a:extLst>
          </p:cNvPr>
          <p:cNvSpPr>
            <a:spLocks noGrp="1"/>
          </p:cNvSpPr>
          <p:nvPr>
            <p:ph type="body" sz="quarter" idx="66"/>
          </p:nvPr>
        </p:nvSpPr>
        <p:spPr>
          <a:xfrm>
            <a:off x="1769565" y="4820662"/>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0" name="Text Placeholder 9">
            <a:extLst>
              <a:ext uri="{FF2B5EF4-FFF2-40B4-BE49-F238E27FC236}">
                <a16:creationId xmlns:a16="http://schemas.microsoft.com/office/drawing/2014/main" id="{8CF132AF-C5D6-8D46-904D-95CF4C1CC5D2}"/>
              </a:ext>
            </a:extLst>
          </p:cNvPr>
          <p:cNvSpPr>
            <a:spLocks noGrp="1"/>
          </p:cNvSpPr>
          <p:nvPr>
            <p:ph type="body" sz="quarter" idx="67"/>
          </p:nvPr>
        </p:nvSpPr>
        <p:spPr>
          <a:xfrm>
            <a:off x="1769565" y="5176834"/>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1" name="Text Placeholder 4">
            <a:extLst>
              <a:ext uri="{FF2B5EF4-FFF2-40B4-BE49-F238E27FC236}">
                <a16:creationId xmlns:a16="http://schemas.microsoft.com/office/drawing/2014/main" id="{06B01A5F-1FE9-F342-ADB0-2984D1A12599}"/>
              </a:ext>
            </a:extLst>
          </p:cNvPr>
          <p:cNvSpPr>
            <a:spLocks noGrp="1"/>
          </p:cNvSpPr>
          <p:nvPr>
            <p:ph type="body" sz="quarter" idx="68" hasCustomPrompt="1"/>
          </p:nvPr>
        </p:nvSpPr>
        <p:spPr>
          <a:xfrm>
            <a:off x="660400"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2" name="Text Placeholder 9">
            <a:extLst>
              <a:ext uri="{FF2B5EF4-FFF2-40B4-BE49-F238E27FC236}">
                <a16:creationId xmlns:a16="http://schemas.microsoft.com/office/drawing/2014/main" id="{D1C5769E-E114-534C-B66A-4F5767A73BE9}"/>
              </a:ext>
            </a:extLst>
          </p:cNvPr>
          <p:cNvSpPr>
            <a:spLocks noGrp="1"/>
          </p:cNvSpPr>
          <p:nvPr>
            <p:ph type="body" sz="quarter" idx="75"/>
          </p:nvPr>
        </p:nvSpPr>
        <p:spPr>
          <a:xfrm>
            <a:off x="7375060" y="1598013"/>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3" name="Text Placeholder 9">
            <a:extLst>
              <a:ext uri="{FF2B5EF4-FFF2-40B4-BE49-F238E27FC236}">
                <a16:creationId xmlns:a16="http://schemas.microsoft.com/office/drawing/2014/main" id="{F50D4C72-03E2-7E4C-BBB2-35DCC5C26509}"/>
              </a:ext>
            </a:extLst>
          </p:cNvPr>
          <p:cNvSpPr>
            <a:spLocks noGrp="1"/>
          </p:cNvSpPr>
          <p:nvPr>
            <p:ph type="body" sz="quarter" idx="76"/>
          </p:nvPr>
        </p:nvSpPr>
        <p:spPr>
          <a:xfrm>
            <a:off x="7375060" y="1954185"/>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4" name="Text Placeholder 4">
            <a:extLst>
              <a:ext uri="{FF2B5EF4-FFF2-40B4-BE49-F238E27FC236}">
                <a16:creationId xmlns:a16="http://schemas.microsoft.com/office/drawing/2014/main" id="{302ECDF0-4591-2447-9751-1BE682D3F868}"/>
              </a:ext>
            </a:extLst>
          </p:cNvPr>
          <p:cNvSpPr>
            <a:spLocks noGrp="1"/>
          </p:cNvSpPr>
          <p:nvPr>
            <p:ph type="body" sz="quarter" idx="77" hasCustomPrompt="1"/>
          </p:nvPr>
        </p:nvSpPr>
        <p:spPr>
          <a:xfrm>
            <a:off x="6265895"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5" name="Text Placeholder 9">
            <a:extLst>
              <a:ext uri="{FF2B5EF4-FFF2-40B4-BE49-F238E27FC236}">
                <a16:creationId xmlns:a16="http://schemas.microsoft.com/office/drawing/2014/main" id="{C552D7CF-572F-A946-81C9-D41B6C2B662B}"/>
              </a:ext>
            </a:extLst>
          </p:cNvPr>
          <p:cNvSpPr>
            <a:spLocks noGrp="1"/>
          </p:cNvSpPr>
          <p:nvPr>
            <p:ph type="body" sz="quarter" idx="78"/>
          </p:nvPr>
        </p:nvSpPr>
        <p:spPr>
          <a:xfrm>
            <a:off x="7375060" y="2668808"/>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6" name="Text Placeholder 9">
            <a:extLst>
              <a:ext uri="{FF2B5EF4-FFF2-40B4-BE49-F238E27FC236}">
                <a16:creationId xmlns:a16="http://schemas.microsoft.com/office/drawing/2014/main" id="{92EF90DD-8741-DD40-9C38-0C1C3DC9C836}"/>
              </a:ext>
            </a:extLst>
          </p:cNvPr>
          <p:cNvSpPr>
            <a:spLocks noGrp="1"/>
          </p:cNvSpPr>
          <p:nvPr>
            <p:ph type="body" sz="quarter" idx="79"/>
          </p:nvPr>
        </p:nvSpPr>
        <p:spPr>
          <a:xfrm>
            <a:off x="7375060" y="3024980"/>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47" name="Text Placeholder 4">
            <a:extLst>
              <a:ext uri="{FF2B5EF4-FFF2-40B4-BE49-F238E27FC236}">
                <a16:creationId xmlns:a16="http://schemas.microsoft.com/office/drawing/2014/main" id="{DFDDCB7C-E3FE-9A4D-B785-B1820AA56485}"/>
              </a:ext>
            </a:extLst>
          </p:cNvPr>
          <p:cNvSpPr>
            <a:spLocks noGrp="1"/>
          </p:cNvSpPr>
          <p:nvPr>
            <p:ph type="body" sz="quarter" idx="80" hasCustomPrompt="1"/>
          </p:nvPr>
        </p:nvSpPr>
        <p:spPr>
          <a:xfrm>
            <a:off x="6265895"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8" name="Text Placeholder 9">
            <a:extLst>
              <a:ext uri="{FF2B5EF4-FFF2-40B4-BE49-F238E27FC236}">
                <a16:creationId xmlns:a16="http://schemas.microsoft.com/office/drawing/2014/main" id="{F32EBA3A-2C51-484C-9DF9-8BD141DC353A}"/>
              </a:ext>
            </a:extLst>
          </p:cNvPr>
          <p:cNvSpPr>
            <a:spLocks noGrp="1"/>
          </p:cNvSpPr>
          <p:nvPr>
            <p:ph type="body" sz="quarter" idx="81"/>
          </p:nvPr>
        </p:nvSpPr>
        <p:spPr>
          <a:xfrm>
            <a:off x="7375060" y="3749867"/>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49" name="Text Placeholder 9">
            <a:extLst>
              <a:ext uri="{FF2B5EF4-FFF2-40B4-BE49-F238E27FC236}">
                <a16:creationId xmlns:a16="http://schemas.microsoft.com/office/drawing/2014/main" id="{8AB2E07F-043D-2541-BE74-4C3AC1B8B6F0}"/>
              </a:ext>
            </a:extLst>
          </p:cNvPr>
          <p:cNvSpPr>
            <a:spLocks noGrp="1"/>
          </p:cNvSpPr>
          <p:nvPr>
            <p:ph type="body" sz="quarter" idx="82"/>
          </p:nvPr>
        </p:nvSpPr>
        <p:spPr>
          <a:xfrm>
            <a:off x="7375060" y="4106039"/>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50" name="Text Placeholder 4">
            <a:extLst>
              <a:ext uri="{FF2B5EF4-FFF2-40B4-BE49-F238E27FC236}">
                <a16:creationId xmlns:a16="http://schemas.microsoft.com/office/drawing/2014/main" id="{95B465AD-DEE4-9B4D-AA74-B48E88F3F55E}"/>
              </a:ext>
            </a:extLst>
          </p:cNvPr>
          <p:cNvSpPr>
            <a:spLocks noGrp="1"/>
          </p:cNvSpPr>
          <p:nvPr>
            <p:ph type="body" sz="quarter" idx="83" hasCustomPrompt="1"/>
          </p:nvPr>
        </p:nvSpPr>
        <p:spPr>
          <a:xfrm>
            <a:off x="6265895"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51" name="Text Placeholder 9">
            <a:extLst>
              <a:ext uri="{FF2B5EF4-FFF2-40B4-BE49-F238E27FC236}">
                <a16:creationId xmlns:a16="http://schemas.microsoft.com/office/drawing/2014/main" id="{CE27A615-B2A2-774C-A773-AE9A61B4933F}"/>
              </a:ext>
            </a:extLst>
          </p:cNvPr>
          <p:cNvSpPr>
            <a:spLocks noGrp="1"/>
          </p:cNvSpPr>
          <p:nvPr>
            <p:ph type="body" sz="quarter" idx="84"/>
          </p:nvPr>
        </p:nvSpPr>
        <p:spPr>
          <a:xfrm>
            <a:off x="7375060" y="4820662"/>
            <a:ext cx="4149165" cy="327754"/>
          </a:xfrm>
          <a:prstGeom prst="rect">
            <a:avLst/>
          </a:prstGeom>
        </p:spPr>
        <p:txBody>
          <a:bodyPr anchor="b">
            <a:normAutofit/>
          </a:bodyPr>
          <a:lstStyle>
            <a:lvl1pPr marL="0" indent="0" algn="l">
              <a:buNone/>
              <a:defRPr sz="1800" b="1">
                <a:solidFill>
                  <a:schemeClr val="bg1"/>
                </a:solidFill>
              </a:defRPr>
            </a:lvl1pPr>
          </a:lstStyle>
          <a:p>
            <a:pPr lvl="0"/>
            <a:r>
              <a:rPr lang="en-US"/>
              <a:t>Edit Master text</a:t>
            </a:r>
          </a:p>
        </p:txBody>
      </p:sp>
      <p:sp>
        <p:nvSpPr>
          <p:cNvPr id="52" name="Text Placeholder 9">
            <a:extLst>
              <a:ext uri="{FF2B5EF4-FFF2-40B4-BE49-F238E27FC236}">
                <a16:creationId xmlns:a16="http://schemas.microsoft.com/office/drawing/2014/main" id="{5474AD45-B073-8340-86CA-77FBCC66CD56}"/>
              </a:ext>
            </a:extLst>
          </p:cNvPr>
          <p:cNvSpPr>
            <a:spLocks noGrp="1"/>
          </p:cNvSpPr>
          <p:nvPr>
            <p:ph type="body" sz="quarter" idx="85"/>
          </p:nvPr>
        </p:nvSpPr>
        <p:spPr>
          <a:xfrm>
            <a:off x="7375060" y="5176834"/>
            <a:ext cx="4149165" cy="443551"/>
          </a:xfrm>
          <a:prstGeom prst="rect">
            <a:avLst/>
          </a:prstGeom>
        </p:spPr>
        <p:txBody>
          <a:bodyPr>
            <a:normAutofit/>
          </a:bodyPr>
          <a:lstStyle>
            <a:lvl1pPr marL="0" indent="0" algn="l">
              <a:buNone/>
              <a:defRPr sz="1500" b="0">
                <a:solidFill>
                  <a:schemeClr val="bg1"/>
                </a:solidFill>
              </a:defRPr>
            </a:lvl1pPr>
          </a:lstStyle>
          <a:p>
            <a:pPr lvl="0"/>
            <a:r>
              <a:rPr lang="en-US"/>
              <a:t>Edit Master text</a:t>
            </a:r>
          </a:p>
        </p:txBody>
      </p:sp>
      <p:sp>
        <p:nvSpPr>
          <p:cNvPr id="53" name="Text Placeholder 4">
            <a:extLst>
              <a:ext uri="{FF2B5EF4-FFF2-40B4-BE49-F238E27FC236}">
                <a16:creationId xmlns:a16="http://schemas.microsoft.com/office/drawing/2014/main" id="{B0B525CE-EAED-CD40-B7D7-E66F6A98C2F5}"/>
              </a:ext>
            </a:extLst>
          </p:cNvPr>
          <p:cNvSpPr>
            <a:spLocks noGrp="1"/>
          </p:cNvSpPr>
          <p:nvPr>
            <p:ph type="body" sz="quarter" idx="86" hasCustomPrompt="1"/>
          </p:nvPr>
        </p:nvSpPr>
        <p:spPr>
          <a:xfrm>
            <a:off x="6265895"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54" name="Title 1">
            <a:extLst>
              <a:ext uri="{FF2B5EF4-FFF2-40B4-BE49-F238E27FC236}">
                <a16:creationId xmlns:a16="http://schemas.microsoft.com/office/drawing/2014/main" id="{F2340808-1821-814D-980C-7AEAC9272A06}"/>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283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31912"/>
            <a:ext cx="12192000" cy="484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447675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8293101" y="1579562"/>
            <a:ext cx="3238499" cy="4330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800847" y="1717389"/>
            <a:ext cx="2957608" cy="456873"/>
          </a:xfrm>
          <a:prstGeom prst="rect">
            <a:avLst/>
          </a:prstGeom>
          <a:solidFill>
            <a:srgbClr val="00B2AA"/>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4617196" y="1717389"/>
            <a:ext cx="2957608" cy="456873"/>
          </a:xfrm>
          <a:prstGeom prst="rect">
            <a:avLst/>
          </a:prstGeom>
          <a:solidFill>
            <a:schemeClr val="accent1"/>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8433547" y="1717389"/>
            <a:ext cx="2957608" cy="456873"/>
          </a:xfrm>
          <a:prstGeom prst="rect">
            <a:avLst/>
          </a:prstGeom>
          <a:solidFill>
            <a:schemeClr val="accent2"/>
          </a:solidFill>
        </p:spPr>
        <p:txBody>
          <a:bodyPr anchor="ctr">
            <a:normAutofit/>
          </a:bodyPr>
          <a:lstStyle>
            <a:lvl1pPr marL="0" indent="0" algn="ctr">
              <a:buNone/>
              <a:defRPr sz="1600" b="1">
                <a:solidFill>
                  <a:schemeClr val="tx2"/>
                </a:solidFill>
              </a:defRPr>
            </a:lvl1pPr>
          </a:lstStyle>
          <a:p>
            <a:pPr lvl="0"/>
            <a:r>
              <a:rPr lang="en-US"/>
              <a:t>Edit Master text</a:t>
            </a:r>
          </a:p>
        </p:txBody>
      </p:sp>
      <p:sp>
        <p:nvSpPr>
          <p:cNvPr id="8" name="Slide Number Placeholder 7">
            <a:extLst>
              <a:ext uri="{FF2B5EF4-FFF2-40B4-BE49-F238E27FC236}">
                <a16:creationId xmlns:a16="http://schemas.microsoft.com/office/drawing/2014/main" id="{262BC914-7132-2E47-97BF-D8D4C686B925}"/>
              </a:ext>
            </a:extLst>
          </p:cNvPr>
          <p:cNvSpPr>
            <a:spLocks noGrp="1"/>
          </p:cNvSpPr>
          <p:nvPr>
            <p:ph type="sldNum" sz="quarter" idx="30"/>
          </p:nvPr>
        </p:nvSpPr>
        <p:spPr/>
        <p:txBody>
          <a:bodyPr/>
          <a:lstStyle/>
          <a:p>
            <a:fld id="{9D269874-3913-3E4A-9285-BA6A0CAD74F5}" type="slidenum">
              <a:rPr lang="en-US" smtClean="0"/>
              <a:pPr/>
              <a:t>‹#›</a:t>
            </a:fld>
            <a:endParaRPr lang="en-US"/>
          </a:p>
        </p:txBody>
      </p:sp>
      <p:sp>
        <p:nvSpPr>
          <p:cNvPr id="15" name="Content Placeholder 7">
            <a:extLst>
              <a:ext uri="{FF2B5EF4-FFF2-40B4-BE49-F238E27FC236}">
                <a16:creationId xmlns:a16="http://schemas.microsoft.com/office/drawing/2014/main" id="{E5F2967E-F0B1-0A40-927D-DBD1537C217D}"/>
              </a:ext>
            </a:extLst>
          </p:cNvPr>
          <p:cNvSpPr>
            <a:spLocks noGrp="1"/>
          </p:cNvSpPr>
          <p:nvPr>
            <p:ph sz="quarter" idx="31"/>
          </p:nvPr>
        </p:nvSpPr>
        <p:spPr>
          <a:xfrm>
            <a:off x="800100"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7">
            <a:extLst>
              <a:ext uri="{FF2B5EF4-FFF2-40B4-BE49-F238E27FC236}">
                <a16:creationId xmlns:a16="http://schemas.microsoft.com/office/drawing/2014/main" id="{858861F1-6817-9546-9130-DEB1400CB7BF}"/>
              </a:ext>
            </a:extLst>
          </p:cNvPr>
          <p:cNvSpPr>
            <a:spLocks noGrp="1"/>
          </p:cNvSpPr>
          <p:nvPr>
            <p:ph sz="quarter" idx="32"/>
          </p:nvPr>
        </p:nvSpPr>
        <p:spPr>
          <a:xfrm>
            <a:off x="4617196"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7">
            <a:extLst>
              <a:ext uri="{FF2B5EF4-FFF2-40B4-BE49-F238E27FC236}">
                <a16:creationId xmlns:a16="http://schemas.microsoft.com/office/drawing/2014/main" id="{FB29A337-D08F-814E-B5E6-F1CEBB7357B9}"/>
              </a:ext>
            </a:extLst>
          </p:cNvPr>
          <p:cNvSpPr>
            <a:spLocks noGrp="1"/>
          </p:cNvSpPr>
          <p:nvPr>
            <p:ph sz="quarter" idx="33"/>
          </p:nvPr>
        </p:nvSpPr>
        <p:spPr>
          <a:xfrm>
            <a:off x="8433547" y="2274887"/>
            <a:ext cx="2959100"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D54B2EEA-C21F-F34D-B0DA-A62C6B305678}"/>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76321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0" y="1331912"/>
            <a:ext cx="12192000" cy="4840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3454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6248401"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7" name="Rectangle 6">
            <a:extLst>
              <a:ext uri="{FF2B5EF4-FFF2-40B4-BE49-F238E27FC236}">
                <a16:creationId xmlns:a16="http://schemas.microsoft.com/office/drawing/2014/main" id="{830673AC-24B6-49CD-B9B1-0728CE17348D}"/>
              </a:ext>
            </a:extLst>
          </p:cNvPr>
          <p:cNvSpPr/>
          <p:nvPr userDrawn="1"/>
        </p:nvSpPr>
        <p:spPr>
          <a:xfrm>
            <a:off x="9042400" y="1579562"/>
            <a:ext cx="2489200" cy="4323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768351" y="1684338"/>
            <a:ext cx="2273300" cy="456873"/>
          </a:xfrm>
          <a:prstGeom prst="rect">
            <a:avLst/>
          </a:prstGeom>
          <a:solidFill>
            <a:srgbClr val="00B2AA"/>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3562351" y="1684338"/>
            <a:ext cx="2273300" cy="456873"/>
          </a:xfrm>
          <a:prstGeom prst="rect">
            <a:avLst/>
          </a:prstGeom>
          <a:solidFill>
            <a:schemeClr val="accent1"/>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6356353" y="1684338"/>
            <a:ext cx="2273300" cy="456873"/>
          </a:xfrm>
          <a:prstGeom prst="rect">
            <a:avLst/>
          </a:prstGeom>
          <a:solidFill>
            <a:schemeClr val="accent2"/>
          </a:solidFill>
        </p:spPr>
        <p:txBody>
          <a:bodyPr anchor="ctr">
            <a:normAutofit/>
          </a:bodyPr>
          <a:lstStyle>
            <a:lvl1pPr marL="0" indent="0" algn="ctr">
              <a:buNone/>
              <a:defRPr sz="1400" b="1">
                <a:solidFill>
                  <a:schemeClr val="tx2"/>
                </a:solidFill>
              </a:defRPr>
            </a:lvl1pPr>
          </a:lstStyle>
          <a:p>
            <a:pPr lvl="0"/>
            <a:r>
              <a:rPr lang="en-US"/>
              <a:t>Edit Master text</a:t>
            </a:r>
          </a:p>
        </p:txBody>
      </p:sp>
      <p:sp>
        <p:nvSpPr>
          <p:cNvPr id="20" name="Text Placeholder 9">
            <a:extLst>
              <a:ext uri="{FF2B5EF4-FFF2-40B4-BE49-F238E27FC236}">
                <a16:creationId xmlns:a16="http://schemas.microsoft.com/office/drawing/2014/main" id="{3DEB54BF-FA28-41A7-91B7-9B6231E9D687}"/>
              </a:ext>
            </a:extLst>
          </p:cNvPr>
          <p:cNvSpPr>
            <a:spLocks noGrp="1"/>
          </p:cNvSpPr>
          <p:nvPr>
            <p:ph type="body" sz="quarter" idx="29"/>
          </p:nvPr>
        </p:nvSpPr>
        <p:spPr>
          <a:xfrm>
            <a:off x="9150351" y="1684338"/>
            <a:ext cx="2273300" cy="456873"/>
          </a:xfrm>
          <a:prstGeom prst="rect">
            <a:avLst/>
          </a:prstGeom>
          <a:solidFill>
            <a:schemeClr val="accent4">
              <a:lumMod val="90000"/>
              <a:lumOff val="10000"/>
            </a:schemeClr>
          </a:solidFill>
        </p:spPr>
        <p:txBody>
          <a:bodyPr anchor="ctr">
            <a:normAutofit/>
          </a:bodyPr>
          <a:lstStyle>
            <a:lvl1pPr marL="0" indent="0" algn="ctr">
              <a:buNone/>
              <a:defRPr sz="1400" b="1">
                <a:solidFill>
                  <a:schemeClr val="bg1"/>
                </a:solidFill>
              </a:defRPr>
            </a:lvl1pPr>
          </a:lstStyle>
          <a:p>
            <a:pPr lvl="0"/>
            <a:r>
              <a:rPr lang="en-US"/>
              <a:t>Edit Master text</a:t>
            </a:r>
          </a:p>
        </p:txBody>
      </p:sp>
      <p:sp>
        <p:nvSpPr>
          <p:cNvPr id="9" name="Slide Number Placeholder 8">
            <a:extLst>
              <a:ext uri="{FF2B5EF4-FFF2-40B4-BE49-F238E27FC236}">
                <a16:creationId xmlns:a16="http://schemas.microsoft.com/office/drawing/2014/main" id="{59959831-F7B6-9A40-8F66-94E5C0FE8DC0}"/>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21" name="Content Placeholder 7">
            <a:extLst>
              <a:ext uri="{FF2B5EF4-FFF2-40B4-BE49-F238E27FC236}">
                <a16:creationId xmlns:a16="http://schemas.microsoft.com/office/drawing/2014/main" id="{6CC0387C-1567-E648-B217-7EB48D67F994}"/>
              </a:ext>
            </a:extLst>
          </p:cNvPr>
          <p:cNvSpPr>
            <a:spLocks noGrp="1"/>
          </p:cNvSpPr>
          <p:nvPr>
            <p:ph sz="quarter" idx="32"/>
          </p:nvPr>
        </p:nvSpPr>
        <p:spPr>
          <a:xfrm>
            <a:off x="800100"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7">
            <a:extLst>
              <a:ext uri="{FF2B5EF4-FFF2-40B4-BE49-F238E27FC236}">
                <a16:creationId xmlns:a16="http://schemas.microsoft.com/office/drawing/2014/main" id="{253A21EA-F424-2248-B4F5-68E99BF595CA}"/>
              </a:ext>
            </a:extLst>
          </p:cNvPr>
          <p:cNvSpPr>
            <a:spLocks noGrp="1"/>
          </p:cNvSpPr>
          <p:nvPr>
            <p:ph sz="quarter" idx="33"/>
          </p:nvPr>
        </p:nvSpPr>
        <p:spPr>
          <a:xfrm>
            <a:off x="3562351"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0B21A0D8-D451-504E-BA63-432AE4E6579B}"/>
              </a:ext>
            </a:extLst>
          </p:cNvPr>
          <p:cNvSpPr>
            <a:spLocks noGrp="1"/>
          </p:cNvSpPr>
          <p:nvPr>
            <p:ph sz="quarter" idx="34"/>
          </p:nvPr>
        </p:nvSpPr>
        <p:spPr>
          <a:xfrm>
            <a:off x="6356353"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7">
            <a:extLst>
              <a:ext uri="{FF2B5EF4-FFF2-40B4-BE49-F238E27FC236}">
                <a16:creationId xmlns:a16="http://schemas.microsoft.com/office/drawing/2014/main" id="{6E9C1EEE-ED38-D149-9BF0-F3D3E05B1D4E}"/>
              </a:ext>
            </a:extLst>
          </p:cNvPr>
          <p:cNvSpPr>
            <a:spLocks noGrp="1"/>
          </p:cNvSpPr>
          <p:nvPr>
            <p:ph sz="quarter" idx="35"/>
          </p:nvPr>
        </p:nvSpPr>
        <p:spPr>
          <a:xfrm>
            <a:off x="9150351" y="2274887"/>
            <a:ext cx="2241551" cy="3486575"/>
          </a:xfrm>
          <a:prstGeom prst="rect">
            <a:avLst/>
          </a:prstGeo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1">
            <a:extLst>
              <a:ext uri="{FF2B5EF4-FFF2-40B4-BE49-F238E27FC236}">
                <a16:creationId xmlns:a16="http://schemas.microsoft.com/office/drawing/2014/main" id="{7CE82EC2-C52F-454F-A23B-4F9F6EC0095D}"/>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6698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030832C-3FFA-49BB-90A7-2FBD0B526D0A}"/>
              </a:ext>
            </a:extLst>
          </p:cNvPr>
          <p:cNvSpPr>
            <a:spLocks noGrp="1"/>
          </p:cNvSpPr>
          <p:nvPr>
            <p:ph sz="quarter" idx="11" hasCustomPrompt="1"/>
          </p:nvPr>
        </p:nvSpPr>
        <p:spPr>
          <a:xfrm>
            <a:off x="660400" y="1785495"/>
            <a:ext cx="10871200" cy="4386705"/>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Click icon to add image, chart, object or SmartArt</a:t>
            </a:r>
          </a:p>
        </p:txBody>
      </p:sp>
      <p:sp>
        <p:nvSpPr>
          <p:cNvPr id="13" name="Text Placeholder 2">
            <a:extLst>
              <a:ext uri="{FF2B5EF4-FFF2-40B4-BE49-F238E27FC236}">
                <a16:creationId xmlns:a16="http://schemas.microsoft.com/office/drawing/2014/main" id="{D3FD39ED-978B-4174-BA79-7A54EB1205A9}"/>
              </a:ext>
            </a:extLst>
          </p:cNvPr>
          <p:cNvSpPr>
            <a:spLocks noGrp="1"/>
          </p:cNvSpPr>
          <p:nvPr>
            <p:ph type="body" sz="quarter" idx="10" hasCustomPrompt="1"/>
          </p:nvPr>
        </p:nvSpPr>
        <p:spPr>
          <a:xfrm>
            <a:off x="660400" y="1328296"/>
            <a:ext cx="10871200" cy="275665"/>
          </a:xfrm>
          <a:prstGeom prst="rect">
            <a:avLst/>
          </a:prstGeom>
        </p:spPr>
        <p:txBody>
          <a:bodyPr/>
          <a:lstStyle>
            <a:lvl1pPr marL="0" indent="0">
              <a:lnSpc>
                <a:spcPct val="80000"/>
              </a:lnSpc>
              <a:spcBef>
                <a:spcPts val="0"/>
              </a:spcBef>
              <a:buNone/>
              <a:defRPr sz="2400" b="0">
                <a:solidFill>
                  <a:schemeClr val="accent1"/>
                </a:solidFill>
              </a:defRPr>
            </a:lvl1pPr>
          </a:lstStyle>
          <a:p>
            <a:pPr lvl="0"/>
            <a:r>
              <a:rPr lang="en-US" err="1"/>
              <a:t>Subheadline</a:t>
            </a:r>
            <a:endParaRPr lang="en-US"/>
          </a:p>
        </p:txBody>
      </p:sp>
      <p:sp>
        <p:nvSpPr>
          <p:cNvPr id="3" name="Slide Number Placeholder 2">
            <a:extLst>
              <a:ext uri="{FF2B5EF4-FFF2-40B4-BE49-F238E27FC236}">
                <a16:creationId xmlns:a16="http://schemas.microsoft.com/office/drawing/2014/main" id="{DD962033-E54F-3B4D-BD95-069E97D59773}"/>
              </a:ext>
            </a:extLst>
          </p:cNvPr>
          <p:cNvSpPr>
            <a:spLocks noGrp="1"/>
          </p:cNvSpPr>
          <p:nvPr>
            <p:ph type="sldNum" sz="quarter" idx="13"/>
          </p:nvPr>
        </p:nvSpPr>
        <p:spPr/>
        <p:txBody>
          <a:bodyPr/>
          <a:lstStyle/>
          <a:p>
            <a:fld id="{9D269874-3913-3E4A-9285-BA6A0CAD74F5}" type="slidenum">
              <a:rPr lang="en-US" smtClean="0"/>
              <a:pPr/>
              <a:t>‹#›</a:t>
            </a:fld>
            <a:endParaRPr lang="en-US"/>
          </a:p>
        </p:txBody>
      </p:sp>
      <p:sp>
        <p:nvSpPr>
          <p:cNvPr id="10" name="Title 1">
            <a:extLst>
              <a:ext uri="{FF2B5EF4-FFF2-40B4-BE49-F238E27FC236}">
                <a16:creationId xmlns:a16="http://schemas.microsoft.com/office/drawing/2014/main" id="{DB83A1CB-6F19-9144-AE54-CBC45706B878}"/>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
        <p:nvSpPr>
          <p:cNvPr id="5" name="TextBox 4">
            <a:extLst>
              <a:ext uri="{FF2B5EF4-FFF2-40B4-BE49-F238E27FC236}">
                <a16:creationId xmlns:a16="http://schemas.microsoft.com/office/drawing/2014/main" id="{C62CFCC3-2B24-1C4F-B05F-4598C64283ED}"/>
              </a:ext>
            </a:extLst>
          </p:cNvPr>
          <p:cNvSpPr txBox="1"/>
          <p:nvPr userDrawn="1"/>
        </p:nvSpPr>
        <p:spPr>
          <a:xfrm>
            <a:off x="6054811" y="-560173"/>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spTree>
    <p:extLst>
      <p:ext uri="{BB962C8B-B14F-4D97-AF65-F5344CB8AC3E}">
        <p14:creationId xmlns:p14="http://schemas.microsoft.com/office/powerpoint/2010/main" val="70396842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Lef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31912"/>
            <a:ext cx="5212080" cy="4840287"/>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0" name="Content Placeholder 5">
            <a:extLst>
              <a:ext uri="{FF2B5EF4-FFF2-40B4-BE49-F238E27FC236}">
                <a16:creationId xmlns:a16="http://schemas.microsoft.com/office/drawing/2014/main" id="{CEB3B69E-229D-4EC3-8E48-EF24E9B1702E}"/>
              </a:ext>
            </a:extLst>
          </p:cNvPr>
          <p:cNvSpPr>
            <a:spLocks noGrp="1"/>
          </p:cNvSpPr>
          <p:nvPr>
            <p:ph sz="quarter" idx="17" hasCustomPrompt="1"/>
          </p:nvPr>
        </p:nvSpPr>
        <p:spPr>
          <a:xfrm>
            <a:off x="6319520" y="1331913"/>
            <a:ext cx="5212080" cy="2313031"/>
          </a:xfrm>
          <a:prstGeom prst="rect">
            <a:avLst/>
          </a:prstGeom>
        </p:spPr>
        <p:txBody>
          <a:bodyPr/>
          <a:lstStyle>
            <a:lvl1pPr>
              <a:defRPr/>
            </a:lvl1pPr>
          </a:lstStyle>
          <a:p>
            <a:pPr lvl="0"/>
            <a:r>
              <a:rPr lang="en-US"/>
              <a:t>Click icon to add image, chart, object or SmartArt</a:t>
            </a:r>
          </a:p>
        </p:txBody>
      </p:sp>
      <p:sp>
        <p:nvSpPr>
          <p:cNvPr id="12" name="Content Placeholder 5">
            <a:extLst>
              <a:ext uri="{FF2B5EF4-FFF2-40B4-BE49-F238E27FC236}">
                <a16:creationId xmlns:a16="http://schemas.microsoft.com/office/drawing/2014/main" id="{1BC99383-1058-438A-AF37-055531FB504A}"/>
              </a:ext>
            </a:extLst>
          </p:cNvPr>
          <p:cNvSpPr>
            <a:spLocks noGrp="1"/>
          </p:cNvSpPr>
          <p:nvPr>
            <p:ph sz="quarter" idx="18" hasCustomPrompt="1"/>
          </p:nvPr>
        </p:nvSpPr>
        <p:spPr>
          <a:xfrm>
            <a:off x="6319520" y="3859169"/>
            <a:ext cx="5212080" cy="2313031"/>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D073A678-D27D-B547-85BC-305D30D6972C}"/>
              </a:ext>
            </a:extLst>
          </p:cNvPr>
          <p:cNvSpPr>
            <a:spLocks noGrp="1"/>
          </p:cNvSpPr>
          <p:nvPr>
            <p:ph type="sldNum" sz="quarter" idx="20"/>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D4CEDD9-0F99-4549-9175-439A9ACC2E1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7944351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 Content with Object Slide Righ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0" y="1311276"/>
            <a:ext cx="5212080" cy="2322893"/>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0" name="Content Placeholder 10">
            <a:extLst>
              <a:ext uri="{FF2B5EF4-FFF2-40B4-BE49-F238E27FC236}">
                <a16:creationId xmlns:a16="http://schemas.microsoft.com/office/drawing/2014/main" id="{73A36BC4-9091-4B15-9415-0CD0A38719AD}"/>
              </a:ext>
            </a:extLst>
          </p:cNvPr>
          <p:cNvSpPr>
            <a:spLocks noGrp="1"/>
          </p:cNvSpPr>
          <p:nvPr>
            <p:ph sz="quarter" idx="15" hasCustomPrompt="1"/>
          </p:nvPr>
        </p:nvSpPr>
        <p:spPr>
          <a:xfrm>
            <a:off x="660400" y="3849307"/>
            <a:ext cx="5212080" cy="2322893"/>
          </a:xfrm>
          <a:prstGeom prst="rect">
            <a:avLst/>
          </a:prstGeo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lang="en-US"/>
              <a:t>Click icon to add image, chart, object or SmartArt</a:t>
            </a:r>
          </a:p>
        </p:txBody>
      </p:sp>
      <p:sp>
        <p:nvSpPr>
          <p:cNvPr id="13" name="Content Placeholder 5">
            <a:extLst>
              <a:ext uri="{FF2B5EF4-FFF2-40B4-BE49-F238E27FC236}">
                <a16:creationId xmlns:a16="http://schemas.microsoft.com/office/drawing/2014/main" id="{02394B90-293D-427A-8D52-27EEFF0977BD}"/>
              </a:ext>
            </a:extLst>
          </p:cNvPr>
          <p:cNvSpPr>
            <a:spLocks noGrp="1"/>
          </p:cNvSpPr>
          <p:nvPr>
            <p:ph sz="quarter" idx="17" hasCustomPrompt="1"/>
          </p:nvPr>
        </p:nvSpPr>
        <p:spPr>
          <a:xfrm>
            <a:off x="6319520" y="1311275"/>
            <a:ext cx="5212080" cy="4860925"/>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29701023-3B97-6945-A748-3B5B2D2E671A}"/>
              </a:ext>
            </a:extLst>
          </p:cNvPr>
          <p:cNvSpPr>
            <a:spLocks noGrp="1"/>
          </p:cNvSpPr>
          <p:nvPr>
            <p:ph type="sldNum" sz="quarter" idx="19"/>
          </p:nvPr>
        </p:nvSpPr>
        <p:spPr/>
        <p:txBody>
          <a:bodyPr/>
          <a:lstStyle/>
          <a:p>
            <a:fld id="{9D269874-3913-3E4A-9285-BA6A0CAD74F5}" type="slidenum">
              <a:rPr lang="en-US" smtClean="0"/>
              <a:pPr/>
              <a:t>‹#›</a:t>
            </a:fld>
            <a:endParaRPr lang="en-US"/>
          </a:p>
        </p:txBody>
      </p:sp>
      <p:sp>
        <p:nvSpPr>
          <p:cNvPr id="8" name="Title 1">
            <a:extLst>
              <a:ext uri="{FF2B5EF4-FFF2-40B4-BE49-F238E27FC236}">
                <a16:creationId xmlns:a16="http://schemas.microsoft.com/office/drawing/2014/main" id="{E48DBCAB-0632-4849-AF45-459085ADFA86}"/>
              </a:ext>
            </a:extLst>
          </p:cNvPr>
          <p:cNvSpPr>
            <a:spLocks noGrp="1"/>
          </p:cNvSpPr>
          <p:nvPr>
            <p:ph type="title"/>
          </p:nvPr>
        </p:nvSpPr>
        <p:spPr>
          <a:xfrm>
            <a:off x="660400" y="385763"/>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71565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Object ">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BA37A684-8A8E-4CFC-867F-85747B16460D}"/>
              </a:ext>
            </a:extLst>
          </p:cNvPr>
          <p:cNvSpPr>
            <a:spLocks noGrp="1"/>
          </p:cNvSpPr>
          <p:nvPr>
            <p:ph sz="quarter" idx="17" hasCustomPrompt="1"/>
          </p:nvPr>
        </p:nvSpPr>
        <p:spPr>
          <a:xfrm>
            <a:off x="660401" y="1331912"/>
            <a:ext cx="5212080" cy="2305757"/>
          </a:xfrm>
          <a:prstGeom prst="rect">
            <a:avLst/>
          </a:prstGeom>
        </p:spPr>
        <p:txBody>
          <a:bodyPr/>
          <a:lstStyle>
            <a:lvl1pPr>
              <a:defRPr/>
            </a:lvl1pPr>
          </a:lstStyle>
          <a:p>
            <a:pPr lvl="0"/>
            <a:r>
              <a:rPr lang="en-US"/>
              <a:t>Click icon to add image, chart, object or SmartArt</a:t>
            </a:r>
          </a:p>
        </p:txBody>
      </p:sp>
      <p:sp>
        <p:nvSpPr>
          <p:cNvPr id="17" name="Content Placeholder 5">
            <a:extLst>
              <a:ext uri="{FF2B5EF4-FFF2-40B4-BE49-F238E27FC236}">
                <a16:creationId xmlns:a16="http://schemas.microsoft.com/office/drawing/2014/main" id="{D67FCF94-984E-4128-8502-DD9B43CC5E50}"/>
              </a:ext>
            </a:extLst>
          </p:cNvPr>
          <p:cNvSpPr>
            <a:spLocks noGrp="1"/>
          </p:cNvSpPr>
          <p:nvPr>
            <p:ph sz="quarter" idx="18" hasCustomPrompt="1"/>
          </p:nvPr>
        </p:nvSpPr>
        <p:spPr>
          <a:xfrm>
            <a:off x="660401" y="3866443"/>
            <a:ext cx="5212080" cy="2305757"/>
          </a:xfrm>
          <a:prstGeom prst="rect">
            <a:avLst/>
          </a:prstGeom>
        </p:spPr>
        <p:txBody>
          <a:bodyPr/>
          <a:lstStyle>
            <a:lvl1pPr>
              <a:defRPr/>
            </a:lvl1pPr>
          </a:lstStyle>
          <a:p>
            <a:pPr lvl="0"/>
            <a:r>
              <a:rPr lang="en-US"/>
              <a:t>Click icon to add image, chart, object or SmartArt</a:t>
            </a:r>
          </a:p>
        </p:txBody>
      </p:sp>
      <p:sp>
        <p:nvSpPr>
          <p:cNvPr id="18" name="Content Placeholder 5">
            <a:extLst>
              <a:ext uri="{FF2B5EF4-FFF2-40B4-BE49-F238E27FC236}">
                <a16:creationId xmlns:a16="http://schemas.microsoft.com/office/drawing/2014/main" id="{378179D8-FEFE-4F8C-96E6-5C3D7C91AA92}"/>
              </a:ext>
            </a:extLst>
          </p:cNvPr>
          <p:cNvSpPr>
            <a:spLocks noGrp="1"/>
          </p:cNvSpPr>
          <p:nvPr>
            <p:ph sz="quarter" idx="19" hasCustomPrompt="1"/>
          </p:nvPr>
        </p:nvSpPr>
        <p:spPr>
          <a:xfrm>
            <a:off x="6319520" y="1331912"/>
            <a:ext cx="5212080" cy="2305757"/>
          </a:xfrm>
          <a:prstGeom prst="rect">
            <a:avLst/>
          </a:prstGeom>
        </p:spPr>
        <p:txBody>
          <a:bodyPr/>
          <a:lstStyle>
            <a:lvl1pPr>
              <a:defRPr/>
            </a:lvl1pPr>
          </a:lstStyle>
          <a:p>
            <a:pPr lvl="0"/>
            <a:r>
              <a:rPr lang="en-US"/>
              <a:t>Click icon to add image, chart, object or SmartArt</a:t>
            </a:r>
          </a:p>
        </p:txBody>
      </p:sp>
      <p:sp>
        <p:nvSpPr>
          <p:cNvPr id="19" name="Content Placeholder 5">
            <a:extLst>
              <a:ext uri="{FF2B5EF4-FFF2-40B4-BE49-F238E27FC236}">
                <a16:creationId xmlns:a16="http://schemas.microsoft.com/office/drawing/2014/main" id="{2EAFF877-9FB4-48DE-BE52-240561E73C23}"/>
              </a:ext>
            </a:extLst>
          </p:cNvPr>
          <p:cNvSpPr>
            <a:spLocks noGrp="1"/>
          </p:cNvSpPr>
          <p:nvPr>
            <p:ph sz="quarter" idx="20" hasCustomPrompt="1"/>
          </p:nvPr>
        </p:nvSpPr>
        <p:spPr>
          <a:xfrm>
            <a:off x="6319520" y="3866443"/>
            <a:ext cx="5212080" cy="2305757"/>
          </a:xfrm>
          <a:prstGeom prst="rect">
            <a:avLst/>
          </a:prstGeom>
        </p:spPr>
        <p:txBody>
          <a:bodyPr/>
          <a:lstStyle>
            <a:lvl1pPr>
              <a:defRPr/>
            </a:lvl1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9C7F9E5A-F43C-534E-A9B1-58C841DACF50}"/>
              </a:ext>
            </a:extLst>
          </p:cNvPr>
          <p:cNvSpPr>
            <a:spLocks noGrp="1"/>
          </p:cNvSpPr>
          <p:nvPr>
            <p:ph type="sldNum" sz="quarter" idx="22"/>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ADDC4CC-99B4-2A47-96B9-5526211ED1C0}"/>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7998362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 Content with 3 Objec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E01F24E-0264-4380-B816-95FC75717C28}"/>
              </a:ext>
            </a:extLst>
          </p:cNvPr>
          <p:cNvSpPr>
            <a:spLocks noGrp="1"/>
          </p:cNvSpPr>
          <p:nvPr>
            <p:ph sz="quarter" idx="15" hasCustomPrompt="1"/>
          </p:nvPr>
        </p:nvSpPr>
        <p:spPr>
          <a:xfrm>
            <a:off x="660401"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2" name="Content Placeholder 10">
            <a:extLst>
              <a:ext uri="{FF2B5EF4-FFF2-40B4-BE49-F238E27FC236}">
                <a16:creationId xmlns:a16="http://schemas.microsoft.com/office/drawing/2014/main" id="{95BF2F13-E8B4-4B85-93B8-D27797D8AA90}"/>
              </a:ext>
            </a:extLst>
          </p:cNvPr>
          <p:cNvSpPr>
            <a:spLocks noGrp="1"/>
          </p:cNvSpPr>
          <p:nvPr>
            <p:ph sz="quarter" idx="16" hasCustomPrompt="1"/>
          </p:nvPr>
        </p:nvSpPr>
        <p:spPr>
          <a:xfrm>
            <a:off x="660401"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0" name="Content Placeholder 2">
            <a:extLst>
              <a:ext uri="{FF2B5EF4-FFF2-40B4-BE49-F238E27FC236}">
                <a16:creationId xmlns:a16="http://schemas.microsoft.com/office/drawing/2014/main" id="{4DFDB2A6-AFEA-443E-9A11-44E9EA81794F}"/>
              </a:ext>
            </a:extLst>
          </p:cNvPr>
          <p:cNvSpPr>
            <a:spLocks noGrp="1"/>
          </p:cNvSpPr>
          <p:nvPr>
            <p:ph sz="quarter" idx="17" hasCustomPrompt="1"/>
          </p:nvPr>
        </p:nvSpPr>
        <p:spPr>
          <a:xfrm>
            <a:off x="4418077"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7" name="Content Placeholder 10">
            <a:extLst>
              <a:ext uri="{FF2B5EF4-FFF2-40B4-BE49-F238E27FC236}">
                <a16:creationId xmlns:a16="http://schemas.microsoft.com/office/drawing/2014/main" id="{30D3F489-9D1E-4DF2-AB89-F84E9C72956A}"/>
              </a:ext>
            </a:extLst>
          </p:cNvPr>
          <p:cNvSpPr>
            <a:spLocks noGrp="1"/>
          </p:cNvSpPr>
          <p:nvPr>
            <p:ph sz="quarter" idx="19" hasCustomPrompt="1"/>
          </p:nvPr>
        </p:nvSpPr>
        <p:spPr>
          <a:xfrm>
            <a:off x="4418077"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8" name="Content Placeholder 2">
            <a:extLst>
              <a:ext uri="{FF2B5EF4-FFF2-40B4-BE49-F238E27FC236}">
                <a16:creationId xmlns:a16="http://schemas.microsoft.com/office/drawing/2014/main" id="{70F3104E-409B-4952-92FA-D3DF08437A23}"/>
              </a:ext>
            </a:extLst>
          </p:cNvPr>
          <p:cNvSpPr>
            <a:spLocks noGrp="1"/>
          </p:cNvSpPr>
          <p:nvPr>
            <p:ph sz="quarter" idx="20" hasCustomPrompt="1"/>
          </p:nvPr>
        </p:nvSpPr>
        <p:spPr>
          <a:xfrm>
            <a:off x="8175753" y="1331912"/>
            <a:ext cx="3355848" cy="2883249"/>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20" name="Content Placeholder 10">
            <a:extLst>
              <a:ext uri="{FF2B5EF4-FFF2-40B4-BE49-F238E27FC236}">
                <a16:creationId xmlns:a16="http://schemas.microsoft.com/office/drawing/2014/main" id="{C7ED3F0D-624A-4B63-89EF-39425F71061E}"/>
              </a:ext>
            </a:extLst>
          </p:cNvPr>
          <p:cNvSpPr>
            <a:spLocks noGrp="1"/>
          </p:cNvSpPr>
          <p:nvPr>
            <p:ph sz="quarter" idx="22" hasCustomPrompt="1"/>
          </p:nvPr>
        </p:nvSpPr>
        <p:spPr>
          <a:xfrm>
            <a:off x="8175753"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FE24BDAA-13D8-294F-81D4-F21B52CAF1F8}"/>
              </a:ext>
            </a:extLst>
          </p:cNvPr>
          <p:cNvSpPr>
            <a:spLocks noGrp="1"/>
          </p:cNvSpPr>
          <p:nvPr>
            <p:ph type="sldNum" sz="quarter" idx="24"/>
          </p:nvPr>
        </p:nvSpPr>
        <p:spPr/>
        <p:txBody>
          <a:bodyPr/>
          <a:lstStyle/>
          <a:p>
            <a:fld id="{9D269874-3913-3E4A-9285-BA6A0CAD74F5}" type="slidenum">
              <a:rPr lang="en-US" smtClean="0"/>
              <a:pPr/>
              <a:t>‹#›</a:t>
            </a:fld>
            <a:endParaRPr lang="en-US"/>
          </a:p>
        </p:txBody>
      </p:sp>
      <p:sp>
        <p:nvSpPr>
          <p:cNvPr id="11" name="Title 1">
            <a:extLst>
              <a:ext uri="{FF2B5EF4-FFF2-40B4-BE49-F238E27FC236}">
                <a16:creationId xmlns:a16="http://schemas.microsoft.com/office/drawing/2014/main" id="{04F80426-0C2A-A942-8880-0B018E9E2D19}"/>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422520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 Content with Objec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31912"/>
            <a:ext cx="10871200" cy="2890683"/>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1"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6B023E86-BA36-491A-8650-8E91F87DA1C3}"/>
              </a:ext>
            </a:extLst>
          </p:cNvPr>
          <p:cNvSpPr>
            <a:spLocks noGrp="1"/>
          </p:cNvSpPr>
          <p:nvPr>
            <p:ph sz="quarter" idx="25" hasCustomPrompt="1"/>
          </p:nvPr>
        </p:nvSpPr>
        <p:spPr>
          <a:xfrm>
            <a:off x="4418077"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18" name="Content Placeholder 10">
            <a:extLst>
              <a:ext uri="{FF2B5EF4-FFF2-40B4-BE49-F238E27FC236}">
                <a16:creationId xmlns:a16="http://schemas.microsoft.com/office/drawing/2014/main" id="{D0551450-76F0-4DD2-BCDC-D3ACE985E0C9}"/>
              </a:ext>
            </a:extLst>
          </p:cNvPr>
          <p:cNvSpPr>
            <a:spLocks noGrp="1"/>
          </p:cNvSpPr>
          <p:nvPr>
            <p:ph sz="quarter" idx="26" hasCustomPrompt="1"/>
          </p:nvPr>
        </p:nvSpPr>
        <p:spPr>
          <a:xfrm>
            <a:off x="8175752" y="4432300"/>
            <a:ext cx="3355848" cy="1739900"/>
          </a:xfrm>
          <a:prstGeom prst="rect">
            <a:avLst/>
          </a:prstGeo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050">
                <a:solidFill>
                  <a:schemeClr val="bg1"/>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7FF234E8-48AC-D047-9DF9-172E4B6D1F3A}"/>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E2E2A338-E764-1447-A4DA-BD33B4E6BAFA}"/>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8018031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cked Column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D1153A0-22F6-4B58-A7E5-11769DE962C0}"/>
              </a:ext>
            </a:extLst>
          </p:cNvPr>
          <p:cNvSpPr>
            <a:spLocks noGrp="1"/>
          </p:cNvSpPr>
          <p:nvPr>
            <p:ph sz="quarter" idx="23" hasCustomPrompt="1"/>
          </p:nvPr>
        </p:nvSpPr>
        <p:spPr>
          <a:xfrm>
            <a:off x="660400" y="1309687"/>
            <a:ext cx="10871200" cy="2916323"/>
          </a:xfrm>
          <a:prstGeom prst="rect">
            <a:avLst/>
          </a:prstGeom>
        </p:spPr>
        <p:txBody>
          <a:bodyPr tIns="182880" anchor="t"/>
          <a:lstStyle>
            <a:lvl1pPr marL="0" indent="0" algn="ctr">
              <a:buNone/>
              <a:defRPr b="0">
                <a:solidFill>
                  <a:schemeClr val="bg2"/>
                </a:solidFill>
              </a:defRPr>
            </a:lvl1pPr>
          </a:lstStyle>
          <a:p>
            <a:pPr lvl="0"/>
            <a:r>
              <a:rPr lang="en-US"/>
              <a:t>Click icon to add image, chart, object or SmartArt</a:t>
            </a:r>
          </a:p>
        </p:txBody>
      </p:sp>
      <p:sp>
        <p:nvSpPr>
          <p:cNvPr id="14" name="Content Placeholder 10">
            <a:extLst>
              <a:ext uri="{FF2B5EF4-FFF2-40B4-BE49-F238E27FC236}">
                <a16:creationId xmlns:a16="http://schemas.microsoft.com/office/drawing/2014/main" id="{FC96ACD1-B7C5-448A-927E-E43E51356245}"/>
              </a:ext>
            </a:extLst>
          </p:cNvPr>
          <p:cNvSpPr>
            <a:spLocks noGrp="1"/>
          </p:cNvSpPr>
          <p:nvPr>
            <p:ph sz="quarter" idx="24" hasCustomPrompt="1"/>
          </p:nvPr>
        </p:nvSpPr>
        <p:spPr>
          <a:xfrm>
            <a:off x="660400" y="4432300"/>
            <a:ext cx="10871199" cy="1739900"/>
          </a:xfrm>
          <a:prstGeom prst="rect">
            <a:avLst/>
          </a:prstGeom>
        </p:spPr>
        <p:txBody>
          <a:bodyPr/>
          <a:lstStyle>
            <a:lvl1pPr>
              <a:defRPr sz="16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5D85CA87-AB12-9249-B904-967A034FCF04}"/>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9" name="Title 1">
            <a:extLst>
              <a:ext uri="{FF2B5EF4-FFF2-40B4-BE49-F238E27FC236}">
                <a16:creationId xmlns:a16="http://schemas.microsoft.com/office/drawing/2014/main" id="{4271781A-B593-2343-AE77-B0AE86376567}"/>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0926022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AB2FC8-015E-4797-93DB-0EEC7B1095D5}"/>
              </a:ext>
            </a:extLst>
          </p:cNvPr>
          <p:cNvSpPr/>
          <p:nvPr userDrawn="1"/>
        </p:nvSpPr>
        <p:spPr>
          <a:xfrm>
            <a:off x="0" y="3556964"/>
            <a:ext cx="12192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19" name="Text Placeholder 42">
            <a:extLst>
              <a:ext uri="{FF2B5EF4-FFF2-40B4-BE49-F238E27FC236}">
                <a16:creationId xmlns:a16="http://schemas.microsoft.com/office/drawing/2014/main" id="{68BB343D-703A-4BEF-AB1D-4560BA5AB34B}"/>
              </a:ext>
            </a:extLst>
          </p:cNvPr>
          <p:cNvSpPr>
            <a:spLocks noGrp="1"/>
          </p:cNvSpPr>
          <p:nvPr>
            <p:ph type="body" sz="quarter" idx="30" hasCustomPrompt="1"/>
          </p:nvPr>
        </p:nvSpPr>
        <p:spPr>
          <a:xfrm>
            <a:off x="2365184"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0" name="Text Placeholder 42">
            <a:extLst>
              <a:ext uri="{FF2B5EF4-FFF2-40B4-BE49-F238E27FC236}">
                <a16:creationId xmlns:a16="http://schemas.microsoft.com/office/drawing/2014/main" id="{4E907E0C-DB16-44EE-B93F-B76D62679F78}"/>
              </a:ext>
            </a:extLst>
          </p:cNvPr>
          <p:cNvSpPr>
            <a:spLocks noGrp="1"/>
          </p:cNvSpPr>
          <p:nvPr>
            <p:ph type="body" sz="quarter" idx="31" hasCustomPrompt="1"/>
          </p:nvPr>
        </p:nvSpPr>
        <p:spPr>
          <a:xfrm>
            <a:off x="2365184"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2"/>
                </a:solidFill>
                <a:latin typeface="+mj-lt"/>
              </a:defRPr>
            </a:lvl1pPr>
          </a:lstStyle>
          <a:p>
            <a:pPr lvl="0"/>
            <a:r>
              <a:rPr lang="en-US"/>
              <a:t>Date</a:t>
            </a:r>
          </a:p>
        </p:txBody>
      </p:sp>
      <p:sp>
        <p:nvSpPr>
          <p:cNvPr id="121" name="Text Placeholder 42">
            <a:extLst>
              <a:ext uri="{FF2B5EF4-FFF2-40B4-BE49-F238E27FC236}">
                <a16:creationId xmlns:a16="http://schemas.microsoft.com/office/drawing/2014/main" id="{9EA252F2-5279-490F-8B7A-19EBE4CA7E2E}"/>
              </a:ext>
            </a:extLst>
          </p:cNvPr>
          <p:cNvSpPr>
            <a:spLocks noGrp="1"/>
          </p:cNvSpPr>
          <p:nvPr>
            <p:ph type="body" sz="quarter" idx="34" hasCustomPrompt="1"/>
          </p:nvPr>
        </p:nvSpPr>
        <p:spPr>
          <a:xfrm>
            <a:off x="5473330"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2" name="Text Placeholder 42">
            <a:extLst>
              <a:ext uri="{FF2B5EF4-FFF2-40B4-BE49-F238E27FC236}">
                <a16:creationId xmlns:a16="http://schemas.microsoft.com/office/drawing/2014/main" id="{BFF2BB40-C403-47D9-8085-B6AEC1B4FB38}"/>
              </a:ext>
            </a:extLst>
          </p:cNvPr>
          <p:cNvSpPr>
            <a:spLocks noGrp="1"/>
          </p:cNvSpPr>
          <p:nvPr>
            <p:ph type="body" sz="quarter" idx="35" hasCustomPrompt="1"/>
          </p:nvPr>
        </p:nvSpPr>
        <p:spPr>
          <a:xfrm>
            <a:off x="5473330"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4"/>
                </a:solidFill>
                <a:latin typeface="+mj-lt"/>
              </a:defRPr>
            </a:lvl1pPr>
          </a:lstStyle>
          <a:p>
            <a:pPr lvl="0"/>
            <a:r>
              <a:rPr lang="en-US"/>
              <a:t>Date</a:t>
            </a:r>
          </a:p>
        </p:txBody>
      </p:sp>
      <p:sp>
        <p:nvSpPr>
          <p:cNvPr id="123" name="Text Placeholder 42">
            <a:extLst>
              <a:ext uri="{FF2B5EF4-FFF2-40B4-BE49-F238E27FC236}">
                <a16:creationId xmlns:a16="http://schemas.microsoft.com/office/drawing/2014/main" id="{C8F2413D-1871-49C8-8679-8AA970226A1A}"/>
              </a:ext>
            </a:extLst>
          </p:cNvPr>
          <p:cNvSpPr>
            <a:spLocks noGrp="1"/>
          </p:cNvSpPr>
          <p:nvPr>
            <p:ph type="body" sz="quarter" idx="40" hasCustomPrompt="1"/>
          </p:nvPr>
        </p:nvSpPr>
        <p:spPr>
          <a:xfrm>
            <a:off x="8581476" y="4686806"/>
            <a:ext cx="1239076" cy="916850"/>
          </a:xfrm>
          <a:prstGeom prst="rect">
            <a:avLst/>
          </a:prstGeom>
          <a:ln w="12700">
            <a:noFill/>
          </a:ln>
        </p:spPr>
        <p:txBody>
          <a:bodyPr lIns="0" tIns="0" rIns="0" bIns="0" anchor="t"/>
          <a:lstStyle>
            <a:lvl1pPr marL="0" indent="0" algn="ctr">
              <a:lnSpc>
                <a:spcPct val="100000"/>
              </a:lnSpc>
              <a:spcBef>
                <a:spcPts val="0"/>
              </a:spcBef>
              <a:buNone/>
              <a:defRPr sz="1400" b="0">
                <a:solidFill>
                  <a:schemeClr val="bg1"/>
                </a:solidFill>
              </a:defRPr>
            </a:lvl1pPr>
          </a:lstStyle>
          <a:p>
            <a:pPr lvl="0"/>
            <a:r>
              <a:rPr lang="en-US"/>
              <a:t>Content</a:t>
            </a:r>
          </a:p>
        </p:txBody>
      </p:sp>
      <p:sp>
        <p:nvSpPr>
          <p:cNvPr id="124" name="Text Placeholder 42">
            <a:extLst>
              <a:ext uri="{FF2B5EF4-FFF2-40B4-BE49-F238E27FC236}">
                <a16:creationId xmlns:a16="http://schemas.microsoft.com/office/drawing/2014/main" id="{645FD367-97DD-4B86-85BA-C5CFBBF7A65D}"/>
              </a:ext>
            </a:extLst>
          </p:cNvPr>
          <p:cNvSpPr>
            <a:spLocks noGrp="1"/>
          </p:cNvSpPr>
          <p:nvPr>
            <p:ph type="body" sz="quarter" idx="41" hasCustomPrompt="1"/>
          </p:nvPr>
        </p:nvSpPr>
        <p:spPr>
          <a:xfrm>
            <a:off x="8581476" y="4370283"/>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rgbClr val="C6579B"/>
                </a:solidFill>
                <a:latin typeface="+mj-lt"/>
              </a:defRPr>
            </a:lvl1pPr>
          </a:lstStyle>
          <a:p>
            <a:pPr lvl="0"/>
            <a:r>
              <a:rPr lang="en-US"/>
              <a:t>Date</a:t>
            </a:r>
          </a:p>
        </p:txBody>
      </p:sp>
      <p:sp>
        <p:nvSpPr>
          <p:cNvPr id="125" name="Text Placeholder 42">
            <a:extLst>
              <a:ext uri="{FF2B5EF4-FFF2-40B4-BE49-F238E27FC236}">
                <a16:creationId xmlns:a16="http://schemas.microsoft.com/office/drawing/2014/main" id="{30D86735-78D6-42CD-B53C-C40682932143}"/>
              </a:ext>
            </a:extLst>
          </p:cNvPr>
          <p:cNvSpPr>
            <a:spLocks noGrp="1"/>
          </p:cNvSpPr>
          <p:nvPr>
            <p:ph type="body" sz="quarter" idx="29" hasCustomPrompt="1"/>
          </p:nvPr>
        </p:nvSpPr>
        <p:spPr>
          <a:xfrm>
            <a:off x="811111"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26" name="Text Placeholder 42">
            <a:extLst>
              <a:ext uri="{FF2B5EF4-FFF2-40B4-BE49-F238E27FC236}">
                <a16:creationId xmlns:a16="http://schemas.microsoft.com/office/drawing/2014/main" id="{28320031-939D-4532-A0DE-8D5D3E3A830E}"/>
              </a:ext>
            </a:extLst>
          </p:cNvPr>
          <p:cNvSpPr>
            <a:spLocks noGrp="1"/>
          </p:cNvSpPr>
          <p:nvPr>
            <p:ph type="body" sz="quarter" idx="11" hasCustomPrompt="1"/>
          </p:nvPr>
        </p:nvSpPr>
        <p:spPr>
          <a:xfrm>
            <a:off x="811111"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rgbClr val="00B2AA"/>
                </a:solidFill>
                <a:latin typeface="+mj-lt"/>
              </a:defRPr>
            </a:lvl1pPr>
          </a:lstStyle>
          <a:p>
            <a:pPr lvl="0"/>
            <a:r>
              <a:rPr lang="en-US"/>
              <a:t>Date</a:t>
            </a:r>
          </a:p>
        </p:txBody>
      </p:sp>
      <p:sp>
        <p:nvSpPr>
          <p:cNvPr id="127" name="Text Placeholder 42">
            <a:extLst>
              <a:ext uri="{FF2B5EF4-FFF2-40B4-BE49-F238E27FC236}">
                <a16:creationId xmlns:a16="http://schemas.microsoft.com/office/drawing/2014/main" id="{D650FCD1-3F9F-47CB-A3C5-C2E9BCE6695A}"/>
              </a:ext>
            </a:extLst>
          </p:cNvPr>
          <p:cNvSpPr>
            <a:spLocks noGrp="1"/>
          </p:cNvSpPr>
          <p:nvPr>
            <p:ph type="body" sz="quarter" idx="32" hasCustomPrompt="1"/>
          </p:nvPr>
        </p:nvSpPr>
        <p:spPr>
          <a:xfrm>
            <a:off x="3919257"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28" name="Text Placeholder 42">
            <a:extLst>
              <a:ext uri="{FF2B5EF4-FFF2-40B4-BE49-F238E27FC236}">
                <a16:creationId xmlns:a16="http://schemas.microsoft.com/office/drawing/2014/main" id="{BB908772-59E7-46A7-948F-B18E98D9BDE8}"/>
              </a:ext>
            </a:extLst>
          </p:cNvPr>
          <p:cNvSpPr>
            <a:spLocks noGrp="1"/>
          </p:cNvSpPr>
          <p:nvPr>
            <p:ph type="body" sz="quarter" idx="33" hasCustomPrompt="1"/>
          </p:nvPr>
        </p:nvSpPr>
        <p:spPr>
          <a:xfrm>
            <a:off x="3919257"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3"/>
                </a:solidFill>
                <a:latin typeface="+mj-lt"/>
              </a:defRPr>
            </a:lvl1pPr>
          </a:lstStyle>
          <a:p>
            <a:pPr lvl="0"/>
            <a:r>
              <a:rPr lang="en-US"/>
              <a:t>Date</a:t>
            </a:r>
          </a:p>
        </p:txBody>
      </p:sp>
      <p:sp>
        <p:nvSpPr>
          <p:cNvPr id="129" name="Text Placeholder 42">
            <a:extLst>
              <a:ext uri="{FF2B5EF4-FFF2-40B4-BE49-F238E27FC236}">
                <a16:creationId xmlns:a16="http://schemas.microsoft.com/office/drawing/2014/main" id="{5AC11302-0352-41B5-B283-220921608987}"/>
              </a:ext>
            </a:extLst>
          </p:cNvPr>
          <p:cNvSpPr>
            <a:spLocks noGrp="1"/>
          </p:cNvSpPr>
          <p:nvPr>
            <p:ph type="body" sz="quarter" idx="36" hasCustomPrompt="1"/>
          </p:nvPr>
        </p:nvSpPr>
        <p:spPr>
          <a:xfrm>
            <a:off x="7027403"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30" name="Text Placeholder 42">
            <a:extLst>
              <a:ext uri="{FF2B5EF4-FFF2-40B4-BE49-F238E27FC236}">
                <a16:creationId xmlns:a16="http://schemas.microsoft.com/office/drawing/2014/main" id="{2AB50D90-044D-48E2-9239-DC0866B8F4C2}"/>
              </a:ext>
            </a:extLst>
          </p:cNvPr>
          <p:cNvSpPr>
            <a:spLocks noGrp="1"/>
          </p:cNvSpPr>
          <p:nvPr>
            <p:ph type="body" sz="quarter" idx="37" hasCustomPrompt="1"/>
          </p:nvPr>
        </p:nvSpPr>
        <p:spPr>
          <a:xfrm>
            <a:off x="7027403"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accent5"/>
                </a:solidFill>
                <a:latin typeface="+mj-lt"/>
              </a:defRPr>
            </a:lvl1pPr>
          </a:lstStyle>
          <a:p>
            <a:pPr lvl="0"/>
            <a:r>
              <a:rPr lang="en-US"/>
              <a:t>Date</a:t>
            </a:r>
          </a:p>
        </p:txBody>
      </p:sp>
      <p:sp>
        <p:nvSpPr>
          <p:cNvPr id="131" name="Text Placeholder 42">
            <a:extLst>
              <a:ext uri="{FF2B5EF4-FFF2-40B4-BE49-F238E27FC236}">
                <a16:creationId xmlns:a16="http://schemas.microsoft.com/office/drawing/2014/main" id="{2EF69715-8E2C-430F-996F-0996C17E9858}"/>
              </a:ext>
            </a:extLst>
          </p:cNvPr>
          <p:cNvSpPr>
            <a:spLocks noGrp="1"/>
          </p:cNvSpPr>
          <p:nvPr>
            <p:ph type="body" sz="quarter" idx="38" hasCustomPrompt="1"/>
          </p:nvPr>
        </p:nvSpPr>
        <p:spPr>
          <a:xfrm>
            <a:off x="10135549" y="1553613"/>
            <a:ext cx="1239076" cy="916850"/>
          </a:xfrm>
          <a:prstGeom prst="rect">
            <a:avLst/>
          </a:prstGeom>
          <a:ln w="12700">
            <a:noFill/>
          </a:ln>
        </p:spPr>
        <p:txBody>
          <a:bodyPr lIns="0" tIns="0" rIns="0" bIns="0" anchor="b"/>
          <a:lstStyle>
            <a:lvl1pPr marL="0" indent="0" algn="ctr">
              <a:lnSpc>
                <a:spcPct val="100000"/>
              </a:lnSpc>
              <a:spcBef>
                <a:spcPts val="0"/>
              </a:spcBef>
              <a:buNone/>
              <a:defRPr sz="1400" b="0">
                <a:solidFill>
                  <a:schemeClr val="bg1"/>
                </a:solidFill>
              </a:defRPr>
            </a:lvl1pPr>
          </a:lstStyle>
          <a:p>
            <a:pPr lvl="0"/>
            <a:r>
              <a:rPr lang="en-US"/>
              <a:t>Content</a:t>
            </a:r>
          </a:p>
        </p:txBody>
      </p:sp>
      <p:sp>
        <p:nvSpPr>
          <p:cNvPr id="132" name="Text Placeholder 42">
            <a:extLst>
              <a:ext uri="{FF2B5EF4-FFF2-40B4-BE49-F238E27FC236}">
                <a16:creationId xmlns:a16="http://schemas.microsoft.com/office/drawing/2014/main" id="{D6F708A2-1DC4-4BF5-B785-01D4A1AEC6BA}"/>
              </a:ext>
            </a:extLst>
          </p:cNvPr>
          <p:cNvSpPr>
            <a:spLocks noGrp="1"/>
          </p:cNvSpPr>
          <p:nvPr>
            <p:ph type="body" sz="quarter" idx="39" hasCustomPrompt="1"/>
          </p:nvPr>
        </p:nvSpPr>
        <p:spPr>
          <a:xfrm>
            <a:off x="10135549" y="2511537"/>
            <a:ext cx="1239076" cy="272007"/>
          </a:xfrm>
          <a:prstGeom prst="rect">
            <a:avLst/>
          </a:prstGeom>
          <a:noFill/>
          <a:effectLst/>
        </p:spPr>
        <p:txBody>
          <a:bodyPr lIns="0" tIns="0" rIns="0" bIns="0" anchor="b" anchorCtr="0"/>
          <a:lstStyle>
            <a:lvl1pPr marL="0" indent="0" algn="ctr">
              <a:lnSpc>
                <a:spcPct val="100000"/>
              </a:lnSpc>
              <a:spcBef>
                <a:spcPts val="0"/>
              </a:spcBef>
              <a:buNone/>
              <a:defRPr sz="1800" b="1">
                <a:solidFill>
                  <a:schemeClr val="bg2"/>
                </a:solidFill>
                <a:latin typeface="+mj-lt"/>
              </a:defRPr>
            </a:lvl1pPr>
          </a:lstStyle>
          <a:p>
            <a:pPr lvl="0"/>
            <a:r>
              <a:rPr lang="en-US"/>
              <a:t>Date</a:t>
            </a:r>
          </a:p>
        </p:txBody>
      </p:sp>
      <p:sp>
        <p:nvSpPr>
          <p:cNvPr id="5" name="Slide Number Placeholder 4">
            <a:extLst>
              <a:ext uri="{FF2B5EF4-FFF2-40B4-BE49-F238E27FC236}">
                <a16:creationId xmlns:a16="http://schemas.microsoft.com/office/drawing/2014/main" id="{13E78059-5AB9-2A45-B063-A34B13A7067C}"/>
              </a:ext>
            </a:extLst>
          </p:cNvPr>
          <p:cNvSpPr>
            <a:spLocks noGrp="1"/>
          </p:cNvSpPr>
          <p:nvPr>
            <p:ph type="sldNum" sz="quarter" idx="43"/>
          </p:nvPr>
        </p:nvSpPr>
        <p:spPr/>
        <p:txBody>
          <a:bodyPr/>
          <a:lstStyle/>
          <a:p>
            <a:fld id="{9D269874-3913-3E4A-9285-BA6A0CAD74F5}" type="slidenum">
              <a:rPr lang="en-US" smtClean="0"/>
              <a:pPr/>
              <a:t>‹#›</a:t>
            </a:fld>
            <a:endParaRPr lang="en-US"/>
          </a:p>
        </p:txBody>
      </p:sp>
      <p:sp>
        <p:nvSpPr>
          <p:cNvPr id="20" name="Title 1">
            <a:extLst>
              <a:ext uri="{FF2B5EF4-FFF2-40B4-BE49-F238E27FC236}">
                <a16:creationId xmlns:a16="http://schemas.microsoft.com/office/drawing/2014/main" id="{3C60A60D-9EB0-F54D-A31F-0A809B7621CC}"/>
              </a:ext>
            </a:extLst>
          </p:cNvPr>
          <p:cNvSpPr>
            <a:spLocks noGrp="1"/>
          </p:cNvSpPr>
          <p:nvPr>
            <p:ph type="title"/>
          </p:nvPr>
        </p:nvSpPr>
        <p:spPr>
          <a:xfrm>
            <a:off x="660400" y="398966"/>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63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1" y="3248483"/>
            <a:ext cx="5922675" cy="489605"/>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5922676" y="3248483"/>
            <a:ext cx="6269324" cy="489605"/>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0431"/>
            <a:ext cx="5922808" cy="489605"/>
          </a:xfrm>
          <a:prstGeom prst="rect">
            <a:avLst/>
          </a:prstGeom>
          <a:solidFill>
            <a:schemeClr val="accent4">
              <a:lumMod val="90000"/>
              <a:lumOff val="10000"/>
            </a:schemeClr>
          </a:solidFill>
          <a:ln>
            <a:noFill/>
          </a:ln>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5922675" y="5670431"/>
            <a:ext cx="3133344" cy="489605"/>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9056019" y="5670431"/>
            <a:ext cx="3133344" cy="489605"/>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2B6323F1-A8D8-5742-B273-E7D37D3C3189}"/>
              </a:ext>
            </a:extLst>
          </p:cNvPr>
          <p:cNvSpPr>
            <a:spLocks noGrp="1"/>
          </p:cNvSpPr>
          <p:nvPr>
            <p:ph type="sldNum" sz="quarter" idx="29"/>
          </p:nvPr>
        </p:nvSpPr>
        <p:spPr/>
        <p:txBody>
          <a:bodyPr/>
          <a:lstStyle/>
          <a:p>
            <a:fld id="{9D269874-3913-3E4A-9285-BA6A0CAD74F5}" type="slidenum">
              <a:rPr lang="en-US" smtClean="0"/>
              <a:pPr/>
              <a:t>‹#›</a:t>
            </a:fld>
            <a:endParaRPr lang="en-US"/>
          </a:p>
        </p:txBody>
      </p:sp>
      <p:sp>
        <p:nvSpPr>
          <p:cNvPr id="11" name="Content Placeholder 10">
            <a:extLst>
              <a:ext uri="{FF2B5EF4-FFF2-40B4-BE49-F238E27FC236}">
                <a16:creationId xmlns:a16="http://schemas.microsoft.com/office/drawing/2014/main" id="{E16F2CB5-8664-0643-944E-7E7838BBC4F2}"/>
              </a:ext>
            </a:extLst>
          </p:cNvPr>
          <p:cNvSpPr>
            <a:spLocks noGrp="1"/>
          </p:cNvSpPr>
          <p:nvPr>
            <p:ph sz="quarter" idx="30"/>
          </p:nvPr>
        </p:nvSpPr>
        <p:spPr>
          <a:xfrm>
            <a:off x="0" y="1311275"/>
            <a:ext cx="5922674" cy="1937208"/>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7" name="Content Placeholder 10">
            <a:extLst>
              <a:ext uri="{FF2B5EF4-FFF2-40B4-BE49-F238E27FC236}">
                <a16:creationId xmlns:a16="http://schemas.microsoft.com/office/drawing/2014/main" id="{4CD8FAFD-7E15-9D49-84CD-738FC9364335}"/>
              </a:ext>
            </a:extLst>
          </p:cNvPr>
          <p:cNvSpPr>
            <a:spLocks noGrp="1"/>
          </p:cNvSpPr>
          <p:nvPr>
            <p:ph sz="quarter" idx="31"/>
          </p:nvPr>
        </p:nvSpPr>
        <p:spPr>
          <a:xfrm>
            <a:off x="5922673" y="1311275"/>
            <a:ext cx="6266689" cy="1937208"/>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8" name="Content Placeholder 10">
            <a:extLst>
              <a:ext uri="{FF2B5EF4-FFF2-40B4-BE49-F238E27FC236}">
                <a16:creationId xmlns:a16="http://schemas.microsoft.com/office/drawing/2014/main" id="{C66B0CA9-228A-4849-A037-6994F79CEEDE}"/>
              </a:ext>
            </a:extLst>
          </p:cNvPr>
          <p:cNvSpPr>
            <a:spLocks noGrp="1"/>
          </p:cNvSpPr>
          <p:nvPr>
            <p:ph sz="quarter" idx="32"/>
          </p:nvPr>
        </p:nvSpPr>
        <p:spPr>
          <a:xfrm>
            <a:off x="-1" y="3738087"/>
            <a:ext cx="5922674"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9" name="Content Placeholder 10">
            <a:extLst>
              <a:ext uri="{FF2B5EF4-FFF2-40B4-BE49-F238E27FC236}">
                <a16:creationId xmlns:a16="http://schemas.microsoft.com/office/drawing/2014/main" id="{671DD8D2-BBE0-0A40-BE01-999AB38D2A32}"/>
              </a:ext>
            </a:extLst>
          </p:cNvPr>
          <p:cNvSpPr>
            <a:spLocks noGrp="1"/>
          </p:cNvSpPr>
          <p:nvPr>
            <p:ph sz="quarter" idx="33"/>
          </p:nvPr>
        </p:nvSpPr>
        <p:spPr>
          <a:xfrm>
            <a:off x="5922672" y="3738087"/>
            <a:ext cx="3133213"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EA8E8AB2-6CBE-FD46-804E-1E23AE56D84A}"/>
              </a:ext>
            </a:extLst>
          </p:cNvPr>
          <p:cNvSpPr>
            <a:spLocks noGrp="1"/>
          </p:cNvSpPr>
          <p:nvPr>
            <p:ph sz="quarter" idx="34"/>
          </p:nvPr>
        </p:nvSpPr>
        <p:spPr>
          <a:xfrm>
            <a:off x="9055885" y="3738087"/>
            <a:ext cx="3133212" cy="1932343"/>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5" name="Title 1">
            <a:extLst>
              <a:ext uri="{FF2B5EF4-FFF2-40B4-BE49-F238E27FC236}">
                <a16:creationId xmlns:a16="http://schemas.microsoft.com/office/drawing/2014/main" id="{90EB3B8A-62D2-5849-BF0E-55BA5CA2BAA6}"/>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3460581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77719F-71B5-6E4C-A777-AC3DF4396CA0}"/>
              </a:ext>
            </a:extLst>
          </p:cNvPr>
          <p:cNvSpPr>
            <a:spLocks noGrp="1"/>
          </p:cNvSpPr>
          <p:nvPr>
            <p:ph type="sldNum" sz="quarter" idx="31"/>
          </p:nvPr>
        </p:nvSpPr>
        <p:spPr/>
        <p:txBody>
          <a:bodyPr/>
          <a:lstStyle/>
          <a:p>
            <a:fld id="{9D269874-3913-3E4A-9285-BA6A0CAD74F5}" type="slidenum">
              <a:rPr lang="en-US" smtClean="0"/>
              <a:pPr/>
              <a:t>‹#›</a:t>
            </a:fld>
            <a:endParaRPr lang="en-US"/>
          </a:p>
        </p:txBody>
      </p:sp>
      <p:sp>
        <p:nvSpPr>
          <p:cNvPr id="19" name="Content Placeholder 10">
            <a:extLst>
              <a:ext uri="{FF2B5EF4-FFF2-40B4-BE49-F238E27FC236}">
                <a16:creationId xmlns:a16="http://schemas.microsoft.com/office/drawing/2014/main" id="{F42F9E20-2986-DE43-B4F0-91C719FBFDB5}"/>
              </a:ext>
            </a:extLst>
          </p:cNvPr>
          <p:cNvSpPr>
            <a:spLocks noGrp="1"/>
          </p:cNvSpPr>
          <p:nvPr>
            <p:ph sz="quarter" idx="32"/>
          </p:nvPr>
        </p:nvSpPr>
        <p:spPr>
          <a:xfrm>
            <a:off x="0" y="1311275"/>
            <a:ext cx="4040388" cy="1952660"/>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0" name="Content Placeholder 10">
            <a:extLst>
              <a:ext uri="{FF2B5EF4-FFF2-40B4-BE49-F238E27FC236}">
                <a16:creationId xmlns:a16="http://schemas.microsoft.com/office/drawing/2014/main" id="{D139B161-FA37-9D4D-89AB-14CAD6B5C564}"/>
              </a:ext>
            </a:extLst>
          </p:cNvPr>
          <p:cNvSpPr>
            <a:spLocks noGrp="1"/>
          </p:cNvSpPr>
          <p:nvPr>
            <p:ph sz="quarter" idx="33"/>
          </p:nvPr>
        </p:nvSpPr>
        <p:spPr>
          <a:xfrm>
            <a:off x="4038412" y="1311274"/>
            <a:ext cx="4082556" cy="1952660"/>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4" name="Content Placeholder 10">
            <a:extLst>
              <a:ext uri="{FF2B5EF4-FFF2-40B4-BE49-F238E27FC236}">
                <a16:creationId xmlns:a16="http://schemas.microsoft.com/office/drawing/2014/main" id="{AEFC428E-3D1E-824C-A406-7D8AE344EDFB}"/>
              </a:ext>
            </a:extLst>
          </p:cNvPr>
          <p:cNvSpPr>
            <a:spLocks noGrp="1"/>
          </p:cNvSpPr>
          <p:nvPr>
            <p:ph sz="quarter" idx="34"/>
          </p:nvPr>
        </p:nvSpPr>
        <p:spPr>
          <a:xfrm>
            <a:off x="8120965" y="1311274"/>
            <a:ext cx="4078443" cy="1952659"/>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5" name="Content Placeholder 10">
            <a:extLst>
              <a:ext uri="{FF2B5EF4-FFF2-40B4-BE49-F238E27FC236}">
                <a16:creationId xmlns:a16="http://schemas.microsoft.com/office/drawing/2014/main" id="{185EFEF5-3142-8849-8786-9D83C1EE72CF}"/>
              </a:ext>
            </a:extLst>
          </p:cNvPr>
          <p:cNvSpPr>
            <a:spLocks noGrp="1"/>
          </p:cNvSpPr>
          <p:nvPr>
            <p:ph sz="quarter" idx="35"/>
          </p:nvPr>
        </p:nvSpPr>
        <p:spPr>
          <a:xfrm>
            <a:off x="0" y="3753539"/>
            <a:ext cx="4038410"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6" name="Content Placeholder 10">
            <a:extLst>
              <a:ext uri="{FF2B5EF4-FFF2-40B4-BE49-F238E27FC236}">
                <a16:creationId xmlns:a16="http://schemas.microsoft.com/office/drawing/2014/main" id="{DD6EC7DA-D195-5244-952F-CF40F8624623}"/>
              </a:ext>
            </a:extLst>
          </p:cNvPr>
          <p:cNvSpPr>
            <a:spLocks noGrp="1"/>
          </p:cNvSpPr>
          <p:nvPr>
            <p:ph sz="quarter" idx="36"/>
          </p:nvPr>
        </p:nvSpPr>
        <p:spPr>
          <a:xfrm>
            <a:off x="4038410" y="3753539"/>
            <a:ext cx="4085194"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27" name="Content Placeholder 10">
            <a:extLst>
              <a:ext uri="{FF2B5EF4-FFF2-40B4-BE49-F238E27FC236}">
                <a16:creationId xmlns:a16="http://schemas.microsoft.com/office/drawing/2014/main" id="{F1F4EDE9-9F7E-A141-BB52-78AB8B635372}"/>
              </a:ext>
            </a:extLst>
          </p:cNvPr>
          <p:cNvSpPr>
            <a:spLocks noGrp="1"/>
          </p:cNvSpPr>
          <p:nvPr>
            <p:ph sz="quarter" idx="37"/>
          </p:nvPr>
        </p:nvSpPr>
        <p:spPr>
          <a:xfrm>
            <a:off x="8128376" y="3753539"/>
            <a:ext cx="4053576" cy="1916891"/>
          </a:xfrm>
          <a:prstGeom prst="rect">
            <a:avLst/>
          </a:prstGeom>
          <a:solidFill>
            <a:schemeClr val="tx2">
              <a:lumMod val="90000"/>
              <a:lumOff val="10000"/>
            </a:schemeClr>
          </a:solidFill>
        </p:spPr>
        <p:txBody>
          <a:bodyPr lIns="91440" tIns="91440" rIns="91440" bIns="91440">
            <a:normAutofit/>
          </a:bodyPr>
          <a:lstStyle>
            <a:lvl1pPr>
              <a:defRPr sz="2000"/>
            </a:lvl1pPr>
          </a:lstStyle>
          <a:p>
            <a:pPr lvl="0"/>
            <a:r>
              <a:rPr lang="en-US"/>
              <a:t>Edit Master text styles</a:t>
            </a:r>
          </a:p>
        </p:txBody>
      </p:sp>
      <p:sp>
        <p:nvSpPr>
          <p:cNvPr id="17" name="Title 1">
            <a:extLst>
              <a:ext uri="{FF2B5EF4-FFF2-40B4-BE49-F238E27FC236}">
                <a16:creationId xmlns:a16="http://schemas.microsoft.com/office/drawing/2014/main" id="{8D2F9F90-7E9D-E04D-A491-2336C7B595F8}"/>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sp>
        <p:nvSpPr>
          <p:cNvPr id="10" name="Text Placeholder 9">
            <a:extLst>
              <a:ext uri="{FF2B5EF4-FFF2-40B4-BE49-F238E27FC236}">
                <a16:creationId xmlns:a16="http://schemas.microsoft.com/office/drawing/2014/main" id="{B04376ED-A3CF-4FBD-941B-D20E7CD236B7}"/>
              </a:ext>
            </a:extLst>
          </p:cNvPr>
          <p:cNvSpPr>
            <a:spLocks noGrp="1"/>
          </p:cNvSpPr>
          <p:nvPr>
            <p:ph type="body" sz="quarter" idx="15"/>
          </p:nvPr>
        </p:nvSpPr>
        <p:spPr>
          <a:xfrm>
            <a:off x="-1" y="3263934"/>
            <a:ext cx="4033637" cy="489605"/>
          </a:xfrm>
          <a:prstGeom prst="rect">
            <a:avLst/>
          </a:prstGeom>
          <a:solidFill>
            <a:schemeClr val="accent3"/>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22" name="Text Placeholder 9">
            <a:extLst>
              <a:ext uri="{FF2B5EF4-FFF2-40B4-BE49-F238E27FC236}">
                <a16:creationId xmlns:a16="http://schemas.microsoft.com/office/drawing/2014/main" id="{6323D4AE-CCD9-45C2-8C1F-ABC6CF135A3F}"/>
              </a:ext>
            </a:extLst>
          </p:cNvPr>
          <p:cNvSpPr>
            <a:spLocks noGrp="1"/>
          </p:cNvSpPr>
          <p:nvPr>
            <p:ph type="body" sz="quarter" idx="24"/>
          </p:nvPr>
        </p:nvSpPr>
        <p:spPr>
          <a:xfrm>
            <a:off x="4033636" y="3263934"/>
            <a:ext cx="4089967" cy="489605"/>
          </a:xfrm>
          <a:prstGeom prst="rect">
            <a:avLst/>
          </a:prstGeom>
          <a:solidFill>
            <a:schemeClr val="accent1"/>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941F6A20-14B4-7540-B6F0-13517DED0773}"/>
              </a:ext>
            </a:extLst>
          </p:cNvPr>
          <p:cNvSpPr>
            <a:spLocks noGrp="1"/>
          </p:cNvSpPr>
          <p:nvPr>
            <p:ph type="body" sz="quarter" idx="29"/>
          </p:nvPr>
        </p:nvSpPr>
        <p:spPr>
          <a:xfrm>
            <a:off x="8122941" y="3263934"/>
            <a:ext cx="4076467" cy="489605"/>
          </a:xfrm>
          <a:prstGeom prst="rect">
            <a:avLst/>
          </a:prstGeom>
          <a:solidFill>
            <a:schemeClr val="accent2"/>
          </a:solidFill>
        </p:spPr>
        <p:txBody>
          <a:bodyPr anchor="ctr"/>
          <a:lstStyle>
            <a:lvl1pPr marL="0" indent="0" algn="ctr">
              <a:lnSpc>
                <a:spcPct val="80000"/>
              </a:lnSpc>
              <a:spcBef>
                <a:spcPts val="0"/>
              </a:spcBef>
              <a:buNone/>
              <a:defRPr sz="1600" b="0">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BE7949E3-32F6-4963-92BE-185A1EDE3124}"/>
              </a:ext>
            </a:extLst>
          </p:cNvPr>
          <p:cNvSpPr>
            <a:spLocks noGrp="1"/>
          </p:cNvSpPr>
          <p:nvPr>
            <p:ph type="body" sz="quarter" idx="25"/>
          </p:nvPr>
        </p:nvSpPr>
        <p:spPr>
          <a:xfrm>
            <a:off x="-1" y="5670431"/>
            <a:ext cx="4038411" cy="489605"/>
          </a:xfrm>
          <a:prstGeom prst="rect">
            <a:avLst/>
          </a:prstGeom>
          <a:solidFill>
            <a:schemeClr val="accent4">
              <a:lumMod val="90000"/>
              <a:lumOff val="10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648D08F7-0E23-4EBD-8F09-4C535851F12E}"/>
              </a:ext>
            </a:extLst>
          </p:cNvPr>
          <p:cNvSpPr>
            <a:spLocks noGrp="1"/>
          </p:cNvSpPr>
          <p:nvPr>
            <p:ph type="body" sz="quarter" idx="26"/>
          </p:nvPr>
        </p:nvSpPr>
        <p:spPr>
          <a:xfrm>
            <a:off x="4038410" y="5670431"/>
            <a:ext cx="4089966" cy="489605"/>
          </a:xfrm>
          <a:prstGeom prst="rect">
            <a:avLst/>
          </a:prstGeom>
          <a:solidFill>
            <a:schemeClr val="accent5"/>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1B621539-CF21-4A46-B23B-4F8727D751E1}"/>
              </a:ext>
            </a:extLst>
          </p:cNvPr>
          <p:cNvSpPr>
            <a:spLocks noGrp="1"/>
          </p:cNvSpPr>
          <p:nvPr>
            <p:ph type="body" sz="quarter" idx="27"/>
          </p:nvPr>
        </p:nvSpPr>
        <p:spPr>
          <a:xfrm>
            <a:off x="8128376" y="5670431"/>
            <a:ext cx="4046982" cy="489605"/>
          </a:xfrm>
          <a:prstGeom prst="rect">
            <a:avLst/>
          </a:prstGeom>
          <a:solidFill>
            <a:schemeClr val="tx2">
              <a:lumMod val="75000"/>
              <a:lumOff val="25000"/>
            </a:schemeClr>
          </a:solidFill>
        </p:spPr>
        <p:txBody>
          <a:bodyPr anchor="ctr"/>
          <a:lstStyle>
            <a:lvl1pPr marL="0" indent="0" algn="ctr">
              <a:lnSpc>
                <a:spcPct val="80000"/>
              </a:lnSpc>
              <a:spcBef>
                <a:spcPts val="0"/>
              </a:spcBef>
              <a:buNone/>
              <a:defRPr sz="1600" b="0">
                <a:solidFill>
                  <a:schemeClr val="bg1"/>
                </a:solidFill>
              </a:defRPr>
            </a:lvl1pPr>
          </a:lstStyle>
          <a:p>
            <a:pPr lvl="0"/>
            <a:r>
              <a:rPr lang="en-US"/>
              <a:t>Edit Master text</a:t>
            </a:r>
          </a:p>
        </p:txBody>
      </p:sp>
    </p:spTree>
    <p:extLst>
      <p:ext uri="{BB962C8B-B14F-4D97-AF65-F5344CB8AC3E}">
        <p14:creationId xmlns:p14="http://schemas.microsoft.com/office/powerpoint/2010/main" val="191077420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9" name="Picture Placeholder 4">
            <a:extLst>
              <a:ext uri="{FF2B5EF4-FFF2-40B4-BE49-F238E27FC236}">
                <a16:creationId xmlns:a16="http://schemas.microsoft.com/office/drawing/2014/main" id="{8F732D52-0823-42D7-9118-0835D62459F2}"/>
              </a:ext>
            </a:extLst>
          </p:cNvPr>
          <p:cNvSpPr>
            <a:spLocks noGrp="1"/>
          </p:cNvSpPr>
          <p:nvPr>
            <p:ph type="pic" sz="quarter" idx="11"/>
          </p:nvPr>
        </p:nvSpPr>
        <p:spPr>
          <a:xfrm>
            <a:off x="660401" y="1743270"/>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0" name="Picture Placeholder 4">
            <a:extLst>
              <a:ext uri="{FF2B5EF4-FFF2-40B4-BE49-F238E27FC236}">
                <a16:creationId xmlns:a16="http://schemas.microsoft.com/office/drawing/2014/main" id="{5E07F3DC-7611-41B9-85F7-5E82069084A5}"/>
              </a:ext>
            </a:extLst>
          </p:cNvPr>
          <p:cNvSpPr>
            <a:spLocks noGrp="1"/>
          </p:cNvSpPr>
          <p:nvPr>
            <p:ph type="pic" sz="quarter" idx="12"/>
          </p:nvPr>
        </p:nvSpPr>
        <p:spPr>
          <a:xfrm>
            <a:off x="6352653" y="1743270"/>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1" name="Picture Placeholder 4">
            <a:extLst>
              <a:ext uri="{FF2B5EF4-FFF2-40B4-BE49-F238E27FC236}">
                <a16:creationId xmlns:a16="http://schemas.microsoft.com/office/drawing/2014/main" id="{9E89C368-E0FA-464A-B5F1-439EBF434B4B}"/>
              </a:ext>
            </a:extLst>
          </p:cNvPr>
          <p:cNvSpPr>
            <a:spLocks noGrp="1"/>
          </p:cNvSpPr>
          <p:nvPr>
            <p:ph type="pic" sz="quarter" idx="13"/>
          </p:nvPr>
        </p:nvSpPr>
        <p:spPr>
          <a:xfrm>
            <a:off x="660401" y="3843907"/>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2" name="Picture Placeholder 4">
            <a:extLst>
              <a:ext uri="{FF2B5EF4-FFF2-40B4-BE49-F238E27FC236}">
                <a16:creationId xmlns:a16="http://schemas.microsoft.com/office/drawing/2014/main" id="{68E473A9-7688-4AF2-90E8-92942E914FF3}"/>
              </a:ext>
            </a:extLst>
          </p:cNvPr>
          <p:cNvSpPr>
            <a:spLocks noGrp="1"/>
          </p:cNvSpPr>
          <p:nvPr>
            <p:ph type="pic" sz="quarter" idx="14"/>
          </p:nvPr>
        </p:nvSpPr>
        <p:spPr>
          <a:xfrm>
            <a:off x="6352653" y="3843907"/>
            <a:ext cx="2232049" cy="1990818"/>
          </a:xfrm>
          <a:prstGeom prst="rect">
            <a:avLst/>
          </a:prstGeom>
          <a:solidFill>
            <a:schemeClr val="tx2"/>
          </a:solidFill>
        </p:spPr>
        <p:txBody>
          <a:bodyPr tIns="182880" anchor="t">
            <a:normAutofit/>
          </a:bodyPr>
          <a:lstStyle>
            <a:lvl1pPr marL="0" indent="0" algn="ctr">
              <a:buNone/>
              <a:defRPr sz="1800">
                <a:solidFill>
                  <a:schemeClr val="bg2"/>
                </a:solidFill>
              </a:defRPr>
            </a:lvl1pPr>
          </a:lstStyle>
          <a:p>
            <a:r>
              <a:rPr lang="en-US"/>
              <a:t>Click icon to add picture</a:t>
            </a:r>
          </a:p>
        </p:txBody>
      </p:sp>
      <p:sp>
        <p:nvSpPr>
          <p:cNvPr id="23" name="Text Placeholder 9">
            <a:extLst>
              <a:ext uri="{FF2B5EF4-FFF2-40B4-BE49-F238E27FC236}">
                <a16:creationId xmlns:a16="http://schemas.microsoft.com/office/drawing/2014/main" id="{B7B19174-C669-4901-AE8E-92EF72DBECC2}"/>
              </a:ext>
            </a:extLst>
          </p:cNvPr>
          <p:cNvSpPr>
            <a:spLocks noGrp="1"/>
          </p:cNvSpPr>
          <p:nvPr>
            <p:ph type="body" sz="quarter" idx="15"/>
          </p:nvPr>
        </p:nvSpPr>
        <p:spPr>
          <a:xfrm>
            <a:off x="3027745" y="1743269"/>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0" name="Text Placeholder 9">
            <a:extLst>
              <a:ext uri="{FF2B5EF4-FFF2-40B4-BE49-F238E27FC236}">
                <a16:creationId xmlns:a16="http://schemas.microsoft.com/office/drawing/2014/main" id="{DF925384-589F-4FEE-80E5-45DAAA497901}"/>
              </a:ext>
            </a:extLst>
          </p:cNvPr>
          <p:cNvSpPr>
            <a:spLocks noGrp="1"/>
          </p:cNvSpPr>
          <p:nvPr>
            <p:ph type="body" sz="quarter" idx="16"/>
          </p:nvPr>
        </p:nvSpPr>
        <p:spPr>
          <a:xfrm>
            <a:off x="8805333" y="1743269"/>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1" name="Text Placeholder 9">
            <a:extLst>
              <a:ext uri="{FF2B5EF4-FFF2-40B4-BE49-F238E27FC236}">
                <a16:creationId xmlns:a16="http://schemas.microsoft.com/office/drawing/2014/main" id="{92821745-BD44-47D0-82F4-4E8AF92C6BC9}"/>
              </a:ext>
            </a:extLst>
          </p:cNvPr>
          <p:cNvSpPr>
            <a:spLocks noGrp="1"/>
          </p:cNvSpPr>
          <p:nvPr>
            <p:ph type="body" sz="quarter" idx="17"/>
          </p:nvPr>
        </p:nvSpPr>
        <p:spPr>
          <a:xfrm>
            <a:off x="3027745" y="2004740"/>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2" name="Text Placeholder 9">
            <a:extLst>
              <a:ext uri="{FF2B5EF4-FFF2-40B4-BE49-F238E27FC236}">
                <a16:creationId xmlns:a16="http://schemas.microsoft.com/office/drawing/2014/main" id="{B9B78C2F-D04A-492B-B5BA-7776DDD8B61D}"/>
              </a:ext>
            </a:extLst>
          </p:cNvPr>
          <p:cNvSpPr>
            <a:spLocks noGrp="1"/>
          </p:cNvSpPr>
          <p:nvPr>
            <p:ph type="body" sz="quarter" idx="18"/>
          </p:nvPr>
        </p:nvSpPr>
        <p:spPr>
          <a:xfrm>
            <a:off x="8805333" y="2004740"/>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3" name="Text Placeholder 9">
            <a:extLst>
              <a:ext uri="{FF2B5EF4-FFF2-40B4-BE49-F238E27FC236}">
                <a16:creationId xmlns:a16="http://schemas.microsoft.com/office/drawing/2014/main" id="{EA6A111F-0D30-4183-955E-CEA48323BD94}"/>
              </a:ext>
            </a:extLst>
          </p:cNvPr>
          <p:cNvSpPr>
            <a:spLocks noGrp="1"/>
          </p:cNvSpPr>
          <p:nvPr>
            <p:ph type="body" sz="quarter" idx="19"/>
          </p:nvPr>
        </p:nvSpPr>
        <p:spPr>
          <a:xfrm>
            <a:off x="3027745" y="2266211"/>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34" name="Text Placeholder 9">
            <a:extLst>
              <a:ext uri="{FF2B5EF4-FFF2-40B4-BE49-F238E27FC236}">
                <a16:creationId xmlns:a16="http://schemas.microsoft.com/office/drawing/2014/main" id="{2CBC4423-1174-4F0C-89C8-AD0408747B20}"/>
              </a:ext>
            </a:extLst>
          </p:cNvPr>
          <p:cNvSpPr>
            <a:spLocks noGrp="1"/>
          </p:cNvSpPr>
          <p:nvPr>
            <p:ph type="body" sz="quarter" idx="20"/>
          </p:nvPr>
        </p:nvSpPr>
        <p:spPr>
          <a:xfrm>
            <a:off x="8805333" y="2266211"/>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35" name="Text Placeholder 9">
            <a:extLst>
              <a:ext uri="{FF2B5EF4-FFF2-40B4-BE49-F238E27FC236}">
                <a16:creationId xmlns:a16="http://schemas.microsoft.com/office/drawing/2014/main" id="{5F366CAB-4635-4448-AF52-EDB8BF19E49D}"/>
              </a:ext>
            </a:extLst>
          </p:cNvPr>
          <p:cNvSpPr>
            <a:spLocks noGrp="1"/>
          </p:cNvSpPr>
          <p:nvPr>
            <p:ph type="body" sz="quarter" idx="21"/>
          </p:nvPr>
        </p:nvSpPr>
        <p:spPr>
          <a:xfrm>
            <a:off x="3027745" y="3856793"/>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6" name="Text Placeholder 9">
            <a:extLst>
              <a:ext uri="{FF2B5EF4-FFF2-40B4-BE49-F238E27FC236}">
                <a16:creationId xmlns:a16="http://schemas.microsoft.com/office/drawing/2014/main" id="{FD85D564-02BF-446E-9E87-04581CD76396}"/>
              </a:ext>
            </a:extLst>
          </p:cNvPr>
          <p:cNvSpPr>
            <a:spLocks noGrp="1"/>
          </p:cNvSpPr>
          <p:nvPr>
            <p:ph type="body" sz="quarter" idx="22"/>
          </p:nvPr>
        </p:nvSpPr>
        <p:spPr>
          <a:xfrm>
            <a:off x="8805333" y="3856793"/>
            <a:ext cx="2726267" cy="208243"/>
          </a:xfrm>
          <a:prstGeom prst="rect">
            <a:avLst/>
          </a:prstGeom>
        </p:spPr>
        <p:txBody>
          <a:bodyPr anchor="b"/>
          <a:lstStyle>
            <a:lvl1pPr marL="0" indent="0" algn="l">
              <a:buNone/>
              <a:defRPr sz="1400" b="1">
                <a:solidFill>
                  <a:schemeClr val="bg1"/>
                </a:solidFill>
              </a:defRPr>
            </a:lvl1pPr>
          </a:lstStyle>
          <a:p>
            <a:pPr lvl="0"/>
            <a:r>
              <a:rPr lang="en-US"/>
              <a:t>Edit Master text</a:t>
            </a:r>
          </a:p>
        </p:txBody>
      </p:sp>
      <p:sp>
        <p:nvSpPr>
          <p:cNvPr id="37" name="Text Placeholder 9">
            <a:extLst>
              <a:ext uri="{FF2B5EF4-FFF2-40B4-BE49-F238E27FC236}">
                <a16:creationId xmlns:a16="http://schemas.microsoft.com/office/drawing/2014/main" id="{299F1F56-6E1B-497F-9131-FC033898D278}"/>
              </a:ext>
            </a:extLst>
          </p:cNvPr>
          <p:cNvSpPr>
            <a:spLocks noGrp="1"/>
          </p:cNvSpPr>
          <p:nvPr>
            <p:ph type="body" sz="quarter" idx="23"/>
          </p:nvPr>
        </p:nvSpPr>
        <p:spPr>
          <a:xfrm>
            <a:off x="3027745" y="4118264"/>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8" name="Text Placeholder 9">
            <a:extLst>
              <a:ext uri="{FF2B5EF4-FFF2-40B4-BE49-F238E27FC236}">
                <a16:creationId xmlns:a16="http://schemas.microsoft.com/office/drawing/2014/main" id="{71EB6397-C0CB-4089-998A-9688B74A28E0}"/>
              </a:ext>
            </a:extLst>
          </p:cNvPr>
          <p:cNvSpPr>
            <a:spLocks noGrp="1"/>
          </p:cNvSpPr>
          <p:nvPr>
            <p:ph type="body" sz="quarter" idx="24"/>
          </p:nvPr>
        </p:nvSpPr>
        <p:spPr>
          <a:xfrm>
            <a:off x="8805333" y="4118264"/>
            <a:ext cx="2726267" cy="208242"/>
          </a:xfrm>
          <a:prstGeom prst="rect">
            <a:avLst/>
          </a:prstGeom>
        </p:spPr>
        <p:txBody>
          <a:bodyPr anchor="ctr"/>
          <a:lstStyle>
            <a:lvl1pPr marL="0" indent="0" algn="l">
              <a:buNone/>
              <a:defRPr sz="1200" b="0">
                <a:solidFill>
                  <a:schemeClr val="accent1"/>
                </a:solidFill>
              </a:defRPr>
            </a:lvl1pPr>
          </a:lstStyle>
          <a:p>
            <a:pPr lvl="0"/>
            <a:r>
              <a:rPr lang="en-US"/>
              <a:t>Edit Master text</a:t>
            </a:r>
          </a:p>
        </p:txBody>
      </p:sp>
      <p:sp>
        <p:nvSpPr>
          <p:cNvPr id="39" name="Text Placeholder 9">
            <a:extLst>
              <a:ext uri="{FF2B5EF4-FFF2-40B4-BE49-F238E27FC236}">
                <a16:creationId xmlns:a16="http://schemas.microsoft.com/office/drawing/2014/main" id="{C6D05E7F-6127-4908-B3D7-6475E86CE98B}"/>
              </a:ext>
            </a:extLst>
          </p:cNvPr>
          <p:cNvSpPr>
            <a:spLocks noGrp="1"/>
          </p:cNvSpPr>
          <p:nvPr>
            <p:ph type="body" sz="quarter" idx="25"/>
          </p:nvPr>
        </p:nvSpPr>
        <p:spPr>
          <a:xfrm>
            <a:off x="3027745" y="4379735"/>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40" name="Text Placeholder 9">
            <a:extLst>
              <a:ext uri="{FF2B5EF4-FFF2-40B4-BE49-F238E27FC236}">
                <a16:creationId xmlns:a16="http://schemas.microsoft.com/office/drawing/2014/main" id="{C97A7054-FB73-4913-A93C-F095F9C7E36C}"/>
              </a:ext>
            </a:extLst>
          </p:cNvPr>
          <p:cNvSpPr>
            <a:spLocks noGrp="1"/>
          </p:cNvSpPr>
          <p:nvPr>
            <p:ph type="body" sz="quarter" idx="26"/>
          </p:nvPr>
        </p:nvSpPr>
        <p:spPr>
          <a:xfrm>
            <a:off x="8805333" y="4379735"/>
            <a:ext cx="2726267" cy="691588"/>
          </a:xfrm>
          <a:prstGeom prst="rect">
            <a:avLst/>
          </a:prstGeom>
        </p:spPr>
        <p:txBody>
          <a:bodyPr/>
          <a:lstStyle>
            <a:lvl1pPr marL="0" indent="0" algn="l">
              <a:buNone/>
              <a:defRPr sz="1050" b="0">
                <a:solidFill>
                  <a:schemeClr val="bg1"/>
                </a:solidFill>
              </a:defRPr>
            </a:lvl1pPr>
          </a:lstStyle>
          <a:p>
            <a:pPr lvl="0"/>
            <a:r>
              <a:rPr lang="en-US"/>
              <a:t>Edit Master text</a:t>
            </a:r>
          </a:p>
        </p:txBody>
      </p:sp>
      <p:sp>
        <p:nvSpPr>
          <p:cNvPr id="4" name="Slide Number Placeholder 3">
            <a:extLst>
              <a:ext uri="{FF2B5EF4-FFF2-40B4-BE49-F238E27FC236}">
                <a16:creationId xmlns:a16="http://schemas.microsoft.com/office/drawing/2014/main" id="{FE96AAE9-C13A-CE48-BFA3-E9759179FE89}"/>
              </a:ext>
            </a:extLst>
          </p:cNvPr>
          <p:cNvSpPr>
            <a:spLocks noGrp="1"/>
          </p:cNvSpPr>
          <p:nvPr>
            <p:ph type="sldNum" sz="quarter" idx="28"/>
          </p:nvPr>
        </p:nvSpPr>
        <p:spPr/>
        <p:txBody>
          <a:bodyPr/>
          <a:lstStyle/>
          <a:p>
            <a:fld id="{9D269874-3913-3E4A-9285-BA6A0CAD74F5}" type="slidenum">
              <a:rPr lang="en-US" smtClean="0"/>
              <a:pPr/>
              <a:t>‹#›</a:t>
            </a:fld>
            <a:endParaRPr lang="en-US"/>
          </a:p>
        </p:txBody>
      </p:sp>
      <p:sp>
        <p:nvSpPr>
          <p:cNvPr id="24" name="Title 1">
            <a:extLst>
              <a:ext uri="{FF2B5EF4-FFF2-40B4-BE49-F238E27FC236}">
                <a16:creationId xmlns:a16="http://schemas.microsoft.com/office/drawing/2014/main" id="{A51B8F80-A548-9940-8E27-ECB85295E51B}"/>
              </a:ext>
            </a:extLst>
          </p:cNvPr>
          <p:cNvSpPr>
            <a:spLocks noGrp="1"/>
          </p:cNvSpPr>
          <p:nvPr>
            <p:ph type="title"/>
          </p:nvPr>
        </p:nvSpPr>
        <p:spPr>
          <a:xfrm>
            <a:off x="660400" y="413834"/>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8685757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17625"/>
            <a:ext cx="5207000" cy="4854575"/>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15" name="Content Placeholder 10">
            <a:extLst>
              <a:ext uri="{FF2B5EF4-FFF2-40B4-BE49-F238E27FC236}">
                <a16:creationId xmlns:a16="http://schemas.microsoft.com/office/drawing/2014/main" id="{ABFC74DA-C47E-4F69-BE04-FAED3704A46F}"/>
              </a:ext>
            </a:extLst>
          </p:cNvPr>
          <p:cNvSpPr>
            <a:spLocks noGrp="1"/>
          </p:cNvSpPr>
          <p:nvPr>
            <p:ph sz="quarter" idx="14" hasCustomPrompt="1"/>
          </p:nvPr>
        </p:nvSpPr>
        <p:spPr>
          <a:xfrm>
            <a:off x="6324600" y="1317625"/>
            <a:ext cx="5207000" cy="4854575"/>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4" name="Slide Number Placeholder 3">
            <a:extLst>
              <a:ext uri="{FF2B5EF4-FFF2-40B4-BE49-F238E27FC236}">
                <a16:creationId xmlns:a16="http://schemas.microsoft.com/office/drawing/2014/main" id="{974CE0E2-9655-5240-AC67-ECF11B68B024}"/>
              </a:ext>
            </a:extLst>
          </p:cNvPr>
          <p:cNvSpPr>
            <a:spLocks noGrp="1"/>
          </p:cNvSpPr>
          <p:nvPr>
            <p:ph type="sldNum" sz="quarter" idx="16"/>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290561CB-E18D-394A-9D87-2AC5DB794E15}"/>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4905238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reenshot - iPh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644D-D50A-4649-A1D6-9C854A2FBCA7}"/>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01EE396-B5CD-1046-AC88-9908E9AB68C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pic>
        <p:nvPicPr>
          <p:cNvPr id="8" name="Picture 7" descr="An iPhone">
            <a:extLst>
              <a:ext uri="{FF2B5EF4-FFF2-40B4-BE49-F238E27FC236}">
                <a16:creationId xmlns:a16="http://schemas.microsoft.com/office/drawing/2014/main" id="{3E58663F-9405-5942-9831-5618AD25C8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07359" y="1317625"/>
            <a:ext cx="2391457" cy="4854136"/>
          </a:xfrm>
          <a:prstGeom prst="rect">
            <a:avLst/>
          </a:prstGeom>
        </p:spPr>
      </p:pic>
      <p:sp>
        <p:nvSpPr>
          <p:cNvPr id="9" name="Picture Placeholder 6">
            <a:extLst>
              <a:ext uri="{FF2B5EF4-FFF2-40B4-BE49-F238E27FC236}">
                <a16:creationId xmlns:a16="http://schemas.microsoft.com/office/drawing/2014/main" id="{F51F1D58-8259-1C4E-9008-FD80543CFC35}"/>
              </a:ext>
            </a:extLst>
          </p:cNvPr>
          <p:cNvSpPr>
            <a:spLocks noGrp="1"/>
          </p:cNvSpPr>
          <p:nvPr>
            <p:ph type="pic" sz="quarter" idx="21" hasCustomPrompt="1"/>
          </p:nvPr>
        </p:nvSpPr>
        <p:spPr>
          <a:xfrm>
            <a:off x="5069238" y="1910101"/>
            <a:ext cx="2067698" cy="3662024"/>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Tree>
    <p:extLst>
      <p:ext uri="{BB962C8B-B14F-4D97-AF65-F5344CB8AC3E}">
        <p14:creationId xmlns:p14="http://schemas.microsoft.com/office/powerpoint/2010/main" val="323067088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shot - iPa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644D-D50A-4649-A1D6-9C854A2FBCA7}"/>
              </a:ext>
            </a:extLst>
          </p:cNvPr>
          <p:cNvSpPr>
            <a:spLocks noGrp="1"/>
          </p:cNvSpPr>
          <p:nvPr>
            <p:ph type="sldNum" sz="quarter" idx="23"/>
          </p:nvPr>
        </p:nvSpPr>
        <p:spPr/>
        <p:txBody>
          <a:bodyPr/>
          <a:lstStyle/>
          <a:p>
            <a:fld id="{9D269874-3913-3E4A-9285-BA6A0CAD74F5}" type="slidenum">
              <a:rPr lang="en-US" smtClean="0"/>
              <a:pPr/>
              <a:t>‹#›</a:t>
            </a:fld>
            <a:endParaRPr lang="en-US"/>
          </a:p>
        </p:txBody>
      </p:sp>
      <p:sp>
        <p:nvSpPr>
          <p:cNvPr id="7" name="Title 1">
            <a:extLst>
              <a:ext uri="{FF2B5EF4-FFF2-40B4-BE49-F238E27FC236}">
                <a16:creationId xmlns:a16="http://schemas.microsoft.com/office/drawing/2014/main" id="{A01EE396-B5CD-1046-AC88-9908E9AB68CE}"/>
              </a:ext>
            </a:extLst>
          </p:cNvPr>
          <p:cNvSpPr>
            <a:spLocks noGrp="1"/>
          </p:cNvSpPr>
          <p:nvPr>
            <p:ph type="title"/>
          </p:nvPr>
        </p:nvSpPr>
        <p:spPr>
          <a:xfrm>
            <a:off x="660400" y="406400"/>
            <a:ext cx="10871200" cy="838200"/>
          </a:xfrm>
          <a:prstGeom prst="rect">
            <a:avLst/>
          </a:prstGeom>
        </p:spPr>
        <p:txBody>
          <a:bodyPr/>
          <a:lstStyle/>
          <a:p>
            <a:r>
              <a:rPr lang="en-US"/>
              <a:t>Click to edit Master title style</a:t>
            </a:r>
          </a:p>
        </p:txBody>
      </p:sp>
      <p:pic>
        <p:nvPicPr>
          <p:cNvPr id="5" name="Picture 4" descr="A screenshot of a computer&#10;&#10;Description automatically generated">
            <a:extLst>
              <a:ext uri="{FF2B5EF4-FFF2-40B4-BE49-F238E27FC236}">
                <a16:creationId xmlns:a16="http://schemas.microsoft.com/office/drawing/2014/main" id="{4269C933-3888-3440-A0DE-86F9A5E3D0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3759" y="1317624"/>
            <a:ext cx="3438658" cy="4854575"/>
          </a:xfrm>
          <a:prstGeom prst="rect">
            <a:avLst/>
          </a:prstGeom>
        </p:spPr>
      </p:pic>
      <p:sp>
        <p:nvSpPr>
          <p:cNvPr id="6" name="Picture Placeholder 6">
            <a:extLst>
              <a:ext uri="{FF2B5EF4-FFF2-40B4-BE49-F238E27FC236}">
                <a16:creationId xmlns:a16="http://schemas.microsoft.com/office/drawing/2014/main" id="{73D34AD2-AD7D-BC40-947A-611983B0CB14}"/>
              </a:ext>
            </a:extLst>
          </p:cNvPr>
          <p:cNvSpPr>
            <a:spLocks noGrp="1"/>
          </p:cNvSpPr>
          <p:nvPr>
            <p:ph type="pic" sz="quarter" idx="21" hasCustomPrompt="1"/>
          </p:nvPr>
        </p:nvSpPr>
        <p:spPr>
          <a:xfrm>
            <a:off x="4521938" y="1666874"/>
            <a:ext cx="3162299" cy="4140201"/>
          </a:xfrm>
          <a:prstGeom prst="rect">
            <a:avLst/>
          </a:prstGeom>
        </p:spPr>
        <p:txBody>
          <a:bodyPr tIns="182880"/>
          <a:lstStyle>
            <a:lvl1pPr marL="0" indent="0" algn="ctr">
              <a:lnSpc>
                <a:spcPct val="100000"/>
              </a:lnSpc>
              <a:spcBef>
                <a:spcPts val="0"/>
              </a:spcBef>
              <a:buNone/>
              <a:defRPr sz="1800">
                <a:solidFill>
                  <a:schemeClr val="bg2"/>
                </a:solidFill>
              </a:defRPr>
            </a:lvl1pPr>
          </a:lstStyle>
          <a:p>
            <a:r>
              <a:rPr lang="en-US"/>
              <a:t>Click icon to add screenshot  </a:t>
            </a:r>
          </a:p>
        </p:txBody>
      </p:sp>
    </p:spTree>
    <p:extLst>
      <p:ext uri="{BB962C8B-B14F-4D97-AF65-F5344CB8AC3E}">
        <p14:creationId xmlns:p14="http://schemas.microsoft.com/office/powerpoint/2010/main" val="226252390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CE27E-C285-451B-A77C-263BFE0008B0}"/>
              </a:ext>
            </a:extLst>
          </p:cNvPr>
          <p:cNvSpPr>
            <a:spLocks noGrp="1"/>
          </p:cNvSpPr>
          <p:nvPr>
            <p:ph sz="quarter" idx="10" hasCustomPrompt="1"/>
          </p:nvPr>
        </p:nvSpPr>
        <p:spPr>
          <a:xfrm>
            <a:off x="0" y="0"/>
            <a:ext cx="12192000" cy="6858000"/>
          </a:xfrm>
          <a:prstGeom prst="rect">
            <a:avLst/>
          </a:prstGeom>
        </p:spPr>
        <p:txBody>
          <a:bodyPr tIns="182880" anchor="t"/>
          <a:lstStyle>
            <a:lvl1pPr marL="0" indent="0" algn="ctr">
              <a:buNone/>
              <a:defRPr>
                <a:solidFill>
                  <a:schemeClr val="bg2"/>
                </a:solidFill>
              </a:defRPr>
            </a:lvl1pPr>
          </a:lstStyle>
          <a:p>
            <a:pPr lvl="0"/>
            <a:r>
              <a:rPr lang="en-US"/>
              <a:t>Click icon to add image, chart, object or SmartArt</a:t>
            </a:r>
          </a:p>
        </p:txBody>
      </p:sp>
      <p:pic>
        <p:nvPicPr>
          <p:cNvPr id="2" name="Picture 1" descr="A black background with white text&#10;&#10;Description automatically generated">
            <a:extLst>
              <a:ext uri="{FF2B5EF4-FFF2-40B4-BE49-F238E27FC236}">
                <a16:creationId xmlns:a16="http://schemas.microsoft.com/office/drawing/2014/main" id="{F1004659-878D-40CD-9266-A6F503F0A7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872682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01ED3059-823C-C33A-C340-7FA16A92A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220486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lumn Content with Objec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hasCustomPrompt="1"/>
          </p:nvPr>
        </p:nvSpPr>
        <p:spPr>
          <a:xfrm>
            <a:off x="660401" y="1317624"/>
            <a:ext cx="5207000" cy="4854575"/>
          </a:xfrm>
          <a:prstGeom prst="rect">
            <a:avLst/>
          </a:prstGeo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100">
                <a:solidFill>
                  <a:schemeClr val="tx2"/>
                </a:solidFill>
              </a:defRPr>
            </a:lvl5pPr>
          </a:lstStyle>
          <a:p>
            <a:pPr lvl="0"/>
            <a:r>
              <a:rPr lang="en-US"/>
              <a:t>Click icon to add image, chart, object or SmartArt</a:t>
            </a:r>
          </a:p>
        </p:txBody>
      </p:sp>
      <p:sp>
        <p:nvSpPr>
          <p:cNvPr id="8" name="Content Placeholder 2">
            <a:extLst>
              <a:ext uri="{FF2B5EF4-FFF2-40B4-BE49-F238E27FC236}">
                <a16:creationId xmlns:a16="http://schemas.microsoft.com/office/drawing/2014/main" id="{3D5B44F0-F25B-4C72-9E6C-593FE2CFA5E3}"/>
              </a:ext>
            </a:extLst>
          </p:cNvPr>
          <p:cNvSpPr>
            <a:spLocks noGrp="1"/>
          </p:cNvSpPr>
          <p:nvPr>
            <p:ph sz="quarter" idx="13" hasCustomPrompt="1"/>
          </p:nvPr>
        </p:nvSpPr>
        <p:spPr>
          <a:xfrm>
            <a:off x="6324601" y="0"/>
            <a:ext cx="5842000" cy="6858000"/>
          </a:xfrm>
          <a:prstGeom prst="rect">
            <a:avLst/>
          </a:prstGeom>
        </p:spPr>
        <p:txBody>
          <a:bodyPr tIns="182880" anchor="t">
            <a:normAutofit/>
          </a:bodyPr>
          <a:lstStyle>
            <a:lvl1pPr marL="0" indent="0" algn="ctr">
              <a:buNone/>
              <a:defRPr sz="1800">
                <a:solidFill>
                  <a:schemeClr val="bg2"/>
                </a:solidFill>
              </a:defRPr>
            </a:lvl1pPr>
          </a:lstStyle>
          <a:p>
            <a:pPr lvl="0"/>
            <a:r>
              <a:rPr lang="en-US"/>
              <a:t>Click icon to add image, chart, </a:t>
            </a:r>
            <a:br>
              <a:rPr lang="en-US"/>
            </a:br>
            <a:r>
              <a:rPr lang="en-US"/>
              <a:t>object or SmartArt</a:t>
            </a:r>
          </a:p>
        </p:txBody>
      </p:sp>
      <p:sp>
        <p:nvSpPr>
          <p:cNvPr id="10" name="Title 1">
            <a:extLst>
              <a:ext uri="{FF2B5EF4-FFF2-40B4-BE49-F238E27FC236}">
                <a16:creationId xmlns:a16="http://schemas.microsoft.com/office/drawing/2014/main" id="{C4D5F225-2746-9F45-B98D-E7202790F8EE}"/>
              </a:ext>
            </a:extLst>
          </p:cNvPr>
          <p:cNvSpPr>
            <a:spLocks noGrp="1"/>
          </p:cNvSpPr>
          <p:nvPr>
            <p:ph type="title"/>
          </p:nvPr>
        </p:nvSpPr>
        <p:spPr>
          <a:xfrm>
            <a:off x="660400" y="403225"/>
            <a:ext cx="5207001" cy="838200"/>
          </a:xfrm>
          <a:prstGeom prst="rect">
            <a:avLst/>
          </a:prstGeom>
        </p:spPr>
        <p:txBody>
          <a:bodyPr/>
          <a:lstStyle/>
          <a:p>
            <a:r>
              <a:rPr lang="en-US"/>
              <a:t>Click to edit Master title style</a:t>
            </a:r>
          </a:p>
        </p:txBody>
      </p:sp>
      <p:pic>
        <p:nvPicPr>
          <p:cNvPr id="2" name="Picture 1">
            <a:extLst>
              <a:ext uri="{FF2B5EF4-FFF2-40B4-BE49-F238E27FC236}">
                <a16:creationId xmlns:a16="http://schemas.microsoft.com/office/drawing/2014/main" id="{C2556C3F-9A35-634E-0A14-9CA6B4CA86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29202" y="6185746"/>
            <a:ext cx="1345354" cy="665379"/>
          </a:xfrm>
          <a:prstGeom prst="rect">
            <a:avLst/>
          </a:prstGeom>
        </p:spPr>
      </p:pic>
    </p:spTree>
    <p:extLst>
      <p:ext uri="{BB962C8B-B14F-4D97-AF65-F5344CB8AC3E}">
        <p14:creationId xmlns:p14="http://schemas.microsoft.com/office/powerpoint/2010/main" val="34236129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56D26BC4-A1B7-47A1-8D5F-5AAF2E5DCBEF}"/>
              </a:ext>
            </a:extLst>
          </p:cNvPr>
          <p:cNvSpPr>
            <a:spLocks noGrp="1"/>
          </p:cNvSpPr>
          <p:nvPr>
            <p:ph type="body" sz="quarter" idx="40"/>
          </p:nvPr>
        </p:nvSpPr>
        <p:spPr>
          <a:xfrm>
            <a:off x="1769565" y="1598013"/>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23" name="Text Placeholder 9">
            <a:extLst>
              <a:ext uri="{FF2B5EF4-FFF2-40B4-BE49-F238E27FC236}">
                <a16:creationId xmlns:a16="http://schemas.microsoft.com/office/drawing/2014/main" id="{046672CF-00C9-493D-B360-ED555A0D59B7}"/>
              </a:ext>
            </a:extLst>
          </p:cNvPr>
          <p:cNvSpPr>
            <a:spLocks noGrp="1"/>
          </p:cNvSpPr>
          <p:nvPr>
            <p:ph type="body" sz="quarter" idx="41"/>
          </p:nvPr>
        </p:nvSpPr>
        <p:spPr>
          <a:xfrm>
            <a:off x="1769565" y="1954185"/>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26" name="Text Placeholder 4">
            <a:extLst>
              <a:ext uri="{FF2B5EF4-FFF2-40B4-BE49-F238E27FC236}">
                <a16:creationId xmlns:a16="http://schemas.microsoft.com/office/drawing/2014/main" id="{CB4934BA-A7B2-418E-AAA6-A5C815AC4670}"/>
              </a:ext>
            </a:extLst>
          </p:cNvPr>
          <p:cNvSpPr>
            <a:spLocks noGrp="1"/>
          </p:cNvSpPr>
          <p:nvPr>
            <p:ph type="body" sz="quarter" idx="50" hasCustomPrompt="1"/>
          </p:nvPr>
        </p:nvSpPr>
        <p:spPr>
          <a:xfrm>
            <a:off x="660400"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25" name="Text Placeholder 9">
            <a:extLst>
              <a:ext uri="{FF2B5EF4-FFF2-40B4-BE49-F238E27FC236}">
                <a16:creationId xmlns:a16="http://schemas.microsoft.com/office/drawing/2014/main" id="{375C4747-1FC3-468C-A346-5DE6DBA30DB7}"/>
              </a:ext>
            </a:extLst>
          </p:cNvPr>
          <p:cNvSpPr>
            <a:spLocks noGrp="1"/>
          </p:cNvSpPr>
          <p:nvPr>
            <p:ph type="body" sz="quarter" idx="54"/>
          </p:nvPr>
        </p:nvSpPr>
        <p:spPr>
          <a:xfrm>
            <a:off x="1769565" y="2668808"/>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26" name="Text Placeholder 9">
            <a:extLst>
              <a:ext uri="{FF2B5EF4-FFF2-40B4-BE49-F238E27FC236}">
                <a16:creationId xmlns:a16="http://schemas.microsoft.com/office/drawing/2014/main" id="{BC90422A-1B1D-4821-9FAC-37E7780559BD}"/>
              </a:ext>
            </a:extLst>
          </p:cNvPr>
          <p:cNvSpPr>
            <a:spLocks noGrp="1"/>
          </p:cNvSpPr>
          <p:nvPr>
            <p:ph type="body" sz="quarter" idx="55"/>
          </p:nvPr>
        </p:nvSpPr>
        <p:spPr>
          <a:xfrm>
            <a:off x="1769565" y="3024980"/>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27" name="Text Placeholder 4">
            <a:extLst>
              <a:ext uri="{FF2B5EF4-FFF2-40B4-BE49-F238E27FC236}">
                <a16:creationId xmlns:a16="http://schemas.microsoft.com/office/drawing/2014/main" id="{2611983C-1A52-436E-A627-FAD6ECD4C3C3}"/>
              </a:ext>
            </a:extLst>
          </p:cNvPr>
          <p:cNvSpPr>
            <a:spLocks noGrp="1"/>
          </p:cNvSpPr>
          <p:nvPr>
            <p:ph type="body" sz="quarter" idx="56" hasCustomPrompt="1"/>
          </p:nvPr>
        </p:nvSpPr>
        <p:spPr>
          <a:xfrm>
            <a:off x="660400" y="2673940"/>
            <a:ext cx="800100" cy="799723"/>
          </a:xfrm>
          <a:prstGeom prst="rect">
            <a:avLst/>
          </a:prstGeom>
          <a:solidFill>
            <a:schemeClr val="accent2"/>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31" name="Text Placeholder 9">
            <a:extLst>
              <a:ext uri="{FF2B5EF4-FFF2-40B4-BE49-F238E27FC236}">
                <a16:creationId xmlns:a16="http://schemas.microsoft.com/office/drawing/2014/main" id="{3E8961A7-71AC-4490-8A5E-B6209CD7B9D8}"/>
              </a:ext>
            </a:extLst>
          </p:cNvPr>
          <p:cNvSpPr>
            <a:spLocks noGrp="1"/>
          </p:cNvSpPr>
          <p:nvPr>
            <p:ph type="body" sz="quarter" idx="60"/>
          </p:nvPr>
        </p:nvSpPr>
        <p:spPr>
          <a:xfrm>
            <a:off x="1769565" y="3749867"/>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32" name="Text Placeholder 9">
            <a:extLst>
              <a:ext uri="{FF2B5EF4-FFF2-40B4-BE49-F238E27FC236}">
                <a16:creationId xmlns:a16="http://schemas.microsoft.com/office/drawing/2014/main" id="{694AA472-33BD-4246-B452-BA0FBCAF6DCB}"/>
              </a:ext>
            </a:extLst>
          </p:cNvPr>
          <p:cNvSpPr>
            <a:spLocks noGrp="1"/>
          </p:cNvSpPr>
          <p:nvPr>
            <p:ph type="body" sz="quarter" idx="61"/>
          </p:nvPr>
        </p:nvSpPr>
        <p:spPr>
          <a:xfrm>
            <a:off x="1769565" y="4106039"/>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33" name="Text Placeholder 4">
            <a:extLst>
              <a:ext uri="{FF2B5EF4-FFF2-40B4-BE49-F238E27FC236}">
                <a16:creationId xmlns:a16="http://schemas.microsoft.com/office/drawing/2014/main" id="{29F84068-7B59-4D1B-B8E4-F263C0818A38}"/>
              </a:ext>
            </a:extLst>
          </p:cNvPr>
          <p:cNvSpPr>
            <a:spLocks noGrp="1"/>
          </p:cNvSpPr>
          <p:nvPr>
            <p:ph type="body" sz="quarter" idx="62" hasCustomPrompt="1"/>
          </p:nvPr>
        </p:nvSpPr>
        <p:spPr>
          <a:xfrm>
            <a:off x="660400" y="3749867"/>
            <a:ext cx="800100" cy="799723"/>
          </a:xfrm>
          <a:prstGeom prst="rect">
            <a:avLst/>
          </a:prstGeom>
          <a:solidFill>
            <a:schemeClr val="accent3"/>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37" name="Text Placeholder 9">
            <a:extLst>
              <a:ext uri="{FF2B5EF4-FFF2-40B4-BE49-F238E27FC236}">
                <a16:creationId xmlns:a16="http://schemas.microsoft.com/office/drawing/2014/main" id="{0E20DB8B-DB9F-48F9-9A33-4459FB88B40F}"/>
              </a:ext>
            </a:extLst>
          </p:cNvPr>
          <p:cNvSpPr>
            <a:spLocks noGrp="1"/>
          </p:cNvSpPr>
          <p:nvPr>
            <p:ph type="body" sz="quarter" idx="66"/>
          </p:nvPr>
        </p:nvSpPr>
        <p:spPr>
          <a:xfrm>
            <a:off x="1769565" y="4820662"/>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38" name="Text Placeholder 9">
            <a:extLst>
              <a:ext uri="{FF2B5EF4-FFF2-40B4-BE49-F238E27FC236}">
                <a16:creationId xmlns:a16="http://schemas.microsoft.com/office/drawing/2014/main" id="{E0B4EF81-AC9B-4637-8AF0-35C63C80786F}"/>
              </a:ext>
            </a:extLst>
          </p:cNvPr>
          <p:cNvSpPr>
            <a:spLocks noGrp="1"/>
          </p:cNvSpPr>
          <p:nvPr>
            <p:ph type="body" sz="quarter" idx="67"/>
          </p:nvPr>
        </p:nvSpPr>
        <p:spPr>
          <a:xfrm>
            <a:off x="1769565" y="5176834"/>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39" name="Text Placeholder 4">
            <a:extLst>
              <a:ext uri="{FF2B5EF4-FFF2-40B4-BE49-F238E27FC236}">
                <a16:creationId xmlns:a16="http://schemas.microsoft.com/office/drawing/2014/main" id="{9B37FE0D-1CEA-4AE1-BBC5-E005BE160E67}"/>
              </a:ext>
            </a:extLst>
          </p:cNvPr>
          <p:cNvSpPr>
            <a:spLocks noGrp="1"/>
          </p:cNvSpPr>
          <p:nvPr>
            <p:ph type="body" sz="quarter" idx="68" hasCustomPrompt="1"/>
          </p:nvPr>
        </p:nvSpPr>
        <p:spPr>
          <a:xfrm>
            <a:off x="660400" y="4825794"/>
            <a:ext cx="800100" cy="799723"/>
          </a:xfrm>
          <a:prstGeom prst="rect">
            <a:avLst/>
          </a:prstGeom>
          <a:solidFill>
            <a:schemeClr val="accent5"/>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49" name="Text Placeholder 9">
            <a:extLst>
              <a:ext uri="{FF2B5EF4-FFF2-40B4-BE49-F238E27FC236}">
                <a16:creationId xmlns:a16="http://schemas.microsoft.com/office/drawing/2014/main" id="{EF0267D9-B18D-44CC-8F89-3867F06B4443}"/>
              </a:ext>
            </a:extLst>
          </p:cNvPr>
          <p:cNvSpPr>
            <a:spLocks noGrp="1"/>
          </p:cNvSpPr>
          <p:nvPr>
            <p:ph type="body" sz="quarter" idx="75"/>
          </p:nvPr>
        </p:nvSpPr>
        <p:spPr>
          <a:xfrm>
            <a:off x="7375060" y="1598013"/>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0" name="Text Placeholder 9">
            <a:extLst>
              <a:ext uri="{FF2B5EF4-FFF2-40B4-BE49-F238E27FC236}">
                <a16:creationId xmlns:a16="http://schemas.microsoft.com/office/drawing/2014/main" id="{52E36255-42AA-434D-9353-6511E8E6ED31}"/>
              </a:ext>
            </a:extLst>
          </p:cNvPr>
          <p:cNvSpPr>
            <a:spLocks noGrp="1"/>
          </p:cNvSpPr>
          <p:nvPr>
            <p:ph type="body" sz="quarter" idx="76"/>
          </p:nvPr>
        </p:nvSpPr>
        <p:spPr>
          <a:xfrm>
            <a:off x="7375060" y="1954185"/>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51" name="Text Placeholder 4">
            <a:extLst>
              <a:ext uri="{FF2B5EF4-FFF2-40B4-BE49-F238E27FC236}">
                <a16:creationId xmlns:a16="http://schemas.microsoft.com/office/drawing/2014/main" id="{8DB258FD-AF8C-4906-8EB7-B90340BD7399}"/>
              </a:ext>
            </a:extLst>
          </p:cNvPr>
          <p:cNvSpPr>
            <a:spLocks noGrp="1"/>
          </p:cNvSpPr>
          <p:nvPr>
            <p:ph type="body" sz="quarter" idx="77" hasCustomPrompt="1"/>
          </p:nvPr>
        </p:nvSpPr>
        <p:spPr>
          <a:xfrm>
            <a:off x="6265895" y="1598013"/>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52" name="Text Placeholder 9">
            <a:extLst>
              <a:ext uri="{FF2B5EF4-FFF2-40B4-BE49-F238E27FC236}">
                <a16:creationId xmlns:a16="http://schemas.microsoft.com/office/drawing/2014/main" id="{54681F42-A361-47BE-BF65-E907906BF8C8}"/>
              </a:ext>
            </a:extLst>
          </p:cNvPr>
          <p:cNvSpPr>
            <a:spLocks noGrp="1"/>
          </p:cNvSpPr>
          <p:nvPr>
            <p:ph type="body" sz="quarter" idx="78"/>
          </p:nvPr>
        </p:nvSpPr>
        <p:spPr>
          <a:xfrm>
            <a:off x="7375060" y="2668808"/>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3" name="Text Placeholder 9">
            <a:extLst>
              <a:ext uri="{FF2B5EF4-FFF2-40B4-BE49-F238E27FC236}">
                <a16:creationId xmlns:a16="http://schemas.microsoft.com/office/drawing/2014/main" id="{8718FFA3-7131-4F0D-9FA0-0A5F53676EF8}"/>
              </a:ext>
            </a:extLst>
          </p:cNvPr>
          <p:cNvSpPr>
            <a:spLocks noGrp="1"/>
          </p:cNvSpPr>
          <p:nvPr>
            <p:ph type="body" sz="quarter" idx="79"/>
          </p:nvPr>
        </p:nvSpPr>
        <p:spPr>
          <a:xfrm>
            <a:off x="7375060" y="3024980"/>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54" name="Text Placeholder 4">
            <a:extLst>
              <a:ext uri="{FF2B5EF4-FFF2-40B4-BE49-F238E27FC236}">
                <a16:creationId xmlns:a16="http://schemas.microsoft.com/office/drawing/2014/main" id="{B6D08E91-901B-4663-A56E-E3D975E7FF08}"/>
              </a:ext>
            </a:extLst>
          </p:cNvPr>
          <p:cNvSpPr>
            <a:spLocks noGrp="1"/>
          </p:cNvSpPr>
          <p:nvPr>
            <p:ph type="body" sz="quarter" idx="80" hasCustomPrompt="1"/>
          </p:nvPr>
        </p:nvSpPr>
        <p:spPr>
          <a:xfrm>
            <a:off x="6265895" y="2673940"/>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55" name="Text Placeholder 9">
            <a:extLst>
              <a:ext uri="{FF2B5EF4-FFF2-40B4-BE49-F238E27FC236}">
                <a16:creationId xmlns:a16="http://schemas.microsoft.com/office/drawing/2014/main" id="{6CD5ADE4-255D-400C-8088-AF8876E80E0F}"/>
              </a:ext>
            </a:extLst>
          </p:cNvPr>
          <p:cNvSpPr>
            <a:spLocks noGrp="1"/>
          </p:cNvSpPr>
          <p:nvPr>
            <p:ph type="body" sz="quarter" idx="81"/>
          </p:nvPr>
        </p:nvSpPr>
        <p:spPr>
          <a:xfrm>
            <a:off x="7375060" y="3749867"/>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6" name="Text Placeholder 9">
            <a:extLst>
              <a:ext uri="{FF2B5EF4-FFF2-40B4-BE49-F238E27FC236}">
                <a16:creationId xmlns:a16="http://schemas.microsoft.com/office/drawing/2014/main" id="{FE967416-23E7-4440-8909-FCB48DAFAD8F}"/>
              </a:ext>
            </a:extLst>
          </p:cNvPr>
          <p:cNvSpPr>
            <a:spLocks noGrp="1"/>
          </p:cNvSpPr>
          <p:nvPr>
            <p:ph type="body" sz="quarter" idx="82"/>
          </p:nvPr>
        </p:nvSpPr>
        <p:spPr>
          <a:xfrm>
            <a:off x="7375060" y="4106039"/>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57" name="Text Placeholder 4">
            <a:extLst>
              <a:ext uri="{FF2B5EF4-FFF2-40B4-BE49-F238E27FC236}">
                <a16:creationId xmlns:a16="http://schemas.microsoft.com/office/drawing/2014/main" id="{4F936DF6-AA0D-4354-A5FD-4F06A412B86D}"/>
              </a:ext>
            </a:extLst>
          </p:cNvPr>
          <p:cNvSpPr>
            <a:spLocks noGrp="1"/>
          </p:cNvSpPr>
          <p:nvPr>
            <p:ph type="body" sz="quarter" idx="83" hasCustomPrompt="1"/>
          </p:nvPr>
        </p:nvSpPr>
        <p:spPr>
          <a:xfrm>
            <a:off x="6265895" y="3749867"/>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158" name="Text Placeholder 9">
            <a:extLst>
              <a:ext uri="{FF2B5EF4-FFF2-40B4-BE49-F238E27FC236}">
                <a16:creationId xmlns:a16="http://schemas.microsoft.com/office/drawing/2014/main" id="{9C8C6D44-CED4-4DAB-8C47-53C998C73DFF}"/>
              </a:ext>
            </a:extLst>
          </p:cNvPr>
          <p:cNvSpPr>
            <a:spLocks noGrp="1"/>
          </p:cNvSpPr>
          <p:nvPr>
            <p:ph type="body" sz="quarter" idx="84"/>
          </p:nvPr>
        </p:nvSpPr>
        <p:spPr>
          <a:xfrm>
            <a:off x="7375060" y="4820662"/>
            <a:ext cx="4149165" cy="327754"/>
          </a:xfrm>
          <a:prstGeom prst="rect">
            <a:avLst/>
          </a:prstGeom>
        </p:spPr>
        <p:txBody>
          <a:bodyPr anchor="b">
            <a:normAutofit/>
          </a:bodyPr>
          <a:lstStyle>
            <a:lvl1pPr marL="0" indent="0" algn="l">
              <a:buNone/>
              <a:defRPr sz="1800" b="1">
                <a:solidFill>
                  <a:schemeClr val="tx2"/>
                </a:solidFill>
              </a:defRPr>
            </a:lvl1pPr>
          </a:lstStyle>
          <a:p>
            <a:pPr lvl="0"/>
            <a:r>
              <a:rPr lang="en-US"/>
              <a:t>Edit Master text</a:t>
            </a:r>
          </a:p>
        </p:txBody>
      </p:sp>
      <p:sp>
        <p:nvSpPr>
          <p:cNvPr id="159" name="Text Placeholder 9">
            <a:extLst>
              <a:ext uri="{FF2B5EF4-FFF2-40B4-BE49-F238E27FC236}">
                <a16:creationId xmlns:a16="http://schemas.microsoft.com/office/drawing/2014/main" id="{55B846D6-2B81-4583-B724-D5306AF86CB6}"/>
              </a:ext>
            </a:extLst>
          </p:cNvPr>
          <p:cNvSpPr>
            <a:spLocks noGrp="1"/>
          </p:cNvSpPr>
          <p:nvPr>
            <p:ph type="body" sz="quarter" idx="85"/>
          </p:nvPr>
        </p:nvSpPr>
        <p:spPr>
          <a:xfrm>
            <a:off x="7375060" y="5176834"/>
            <a:ext cx="4149165" cy="443551"/>
          </a:xfrm>
          <a:prstGeom prst="rect">
            <a:avLst/>
          </a:prstGeom>
        </p:spPr>
        <p:txBody>
          <a:bodyPr>
            <a:normAutofit/>
          </a:bodyPr>
          <a:lstStyle>
            <a:lvl1pPr marL="0" indent="0" algn="l">
              <a:buNone/>
              <a:defRPr sz="1500" b="0">
                <a:solidFill>
                  <a:schemeClr val="tx2"/>
                </a:solidFill>
              </a:defRPr>
            </a:lvl1pPr>
          </a:lstStyle>
          <a:p>
            <a:pPr lvl="0"/>
            <a:r>
              <a:rPr lang="en-US"/>
              <a:t>Edit Master text</a:t>
            </a:r>
          </a:p>
        </p:txBody>
      </p:sp>
      <p:sp>
        <p:nvSpPr>
          <p:cNvPr id="160" name="Text Placeholder 4">
            <a:extLst>
              <a:ext uri="{FF2B5EF4-FFF2-40B4-BE49-F238E27FC236}">
                <a16:creationId xmlns:a16="http://schemas.microsoft.com/office/drawing/2014/main" id="{04F1A9E3-EED2-4BD0-8A30-A7D27C5A3D98}"/>
              </a:ext>
            </a:extLst>
          </p:cNvPr>
          <p:cNvSpPr>
            <a:spLocks noGrp="1"/>
          </p:cNvSpPr>
          <p:nvPr>
            <p:ph type="body" sz="quarter" idx="86" hasCustomPrompt="1"/>
          </p:nvPr>
        </p:nvSpPr>
        <p:spPr>
          <a:xfrm>
            <a:off x="6265895" y="4825794"/>
            <a:ext cx="800100" cy="799723"/>
          </a:xfrm>
          <a:prstGeom prst="rect">
            <a:avLst/>
          </a:prstGeom>
          <a:solidFill>
            <a:schemeClr val="accent1"/>
          </a:solidFill>
        </p:spPr>
        <p:txBody>
          <a:bodyPr anchor="ctr"/>
          <a:lstStyle>
            <a:lvl1pPr marL="0" indent="0" algn="ctr">
              <a:spcBef>
                <a:spcPts val="0"/>
              </a:spcBef>
              <a:spcAft>
                <a:spcPts val="0"/>
              </a:spcAft>
              <a:buNone/>
              <a:defRPr b="1">
                <a:solidFill>
                  <a:schemeClr val="bg1"/>
                </a:solidFill>
              </a:defRPr>
            </a:lvl1pPr>
          </a:lstStyle>
          <a:p>
            <a:pPr lvl="0"/>
            <a:r>
              <a:rPr lang="en-US"/>
              <a:t>##</a:t>
            </a:r>
          </a:p>
        </p:txBody>
      </p:sp>
      <p:sp>
        <p:nvSpPr>
          <p:cNvPr id="4" name="Slide Number Placeholder 3">
            <a:extLst>
              <a:ext uri="{FF2B5EF4-FFF2-40B4-BE49-F238E27FC236}">
                <a16:creationId xmlns:a16="http://schemas.microsoft.com/office/drawing/2014/main" id="{79DC095C-FD02-F046-8A84-6E6CAEE83EF4}"/>
              </a:ext>
            </a:extLst>
          </p:cNvPr>
          <p:cNvSpPr>
            <a:spLocks noGrp="1"/>
          </p:cNvSpPr>
          <p:nvPr>
            <p:ph type="sldNum" sz="quarter" idx="88"/>
          </p:nvPr>
        </p:nvSpPr>
        <p:spPr/>
        <p:txBody>
          <a:bodyPr/>
          <a:lstStyle/>
          <a:p>
            <a:fld id="{9D269874-3913-3E4A-9285-BA6A0CAD74F5}" type="slidenum">
              <a:rPr lang="en-US" smtClean="0"/>
              <a:pPr/>
              <a:t>‹#›</a:t>
            </a:fld>
            <a:endParaRPr lang="en-US"/>
          </a:p>
        </p:txBody>
      </p:sp>
      <p:sp>
        <p:nvSpPr>
          <p:cNvPr id="29" name="Title 1">
            <a:extLst>
              <a:ext uri="{FF2B5EF4-FFF2-40B4-BE49-F238E27FC236}">
                <a16:creationId xmlns:a16="http://schemas.microsoft.com/office/drawing/2014/main" id="{0F58C9BC-90EF-7643-9256-C5FFA700C4CA}"/>
              </a:ext>
            </a:extLst>
          </p:cNvPr>
          <p:cNvSpPr>
            <a:spLocks noGrp="1"/>
          </p:cNvSpPr>
          <p:nvPr>
            <p:ph type="title"/>
          </p:nvPr>
        </p:nvSpPr>
        <p:spPr>
          <a:xfrm>
            <a:off x="660400" y="395288"/>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894246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522A3-7B6C-451C-B7EB-6A530EA9FE30}"/>
              </a:ext>
            </a:extLst>
          </p:cNvPr>
          <p:cNvSpPr/>
          <p:nvPr userDrawn="1"/>
        </p:nvSpPr>
        <p:spPr>
          <a:xfrm>
            <a:off x="-32951" y="1317625"/>
            <a:ext cx="12192000" cy="4854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4" name="Rectangle 3">
            <a:extLst>
              <a:ext uri="{FF2B5EF4-FFF2-40B4-BE49-F238E27FC236}">
                <a16:creationId xmlns:a16="http://schemas.microsoft.com/office/drawing/2014/main" id="{8597ADFE-C6FC-4B8F-9443-0DA67E6978F7}"/>
              </a:ext>
            </a:extLst>
          </p:cNvPr>
          <p:cNvSpPr/>
          <p:nvPr userDrawn="1"/>
        </p:nvSpPr>
        <p:spPr>
          <a:xfrm>
            <a:off x="660401" y="1565274"/>
            <a:ext cx="3238499" cy="425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5" name="Rectangle 4">
            <a:extLst>
              <a:ext uri="{FF2B5EF4-FFF2-40B4-BE49-F238E27FC236}">
                <a16:creationId xmlns:a16="http://schemas.microsoft.com/office/drawing/2014/main" id="{E9C9849B-FC01-4C55-9BBE-37282AEF0B80}"/>
              </a:ext>
            </a:extLst>
          </p:cNvPr>
          <p:cNvSpPr/>
          <p:nvPr userDrawn="1"/>
        </p:nvSpPr>
        <p:spPr>
          <a:xfrm>
            <a:off x="4476751" y="1565274"/>
            <a:ext cx="3238499" cy="425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6" name="Rectangle 5">
            <a:extLst>
              <a:ext uri="{FF2B5EF4-FFF2-40B4-BE49-F238E27FC236}">
                <a16:creationId xmlns:a16="http://schemas.microsoft.com/office/drawing/2014/main" id="{F3B4BB3C-03FC-4E19-9D24-5BE713C8B9A0}"/>
              </a:ext>
            </a:extLst>
          </p:cNvPr>
          <p:cNvSpPr/>
          <p:nvPr userDrawn="1"/>
        </p:nvSpPr>
        <p:spPr>
          <a:xfrm>
            <a:off x="8293101" y="1565274"/>
            <a:ext cx="3238499" cy="425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800" b="1">
              <a:solidFill>
                <a:schemeClr val="bg1"/>
              </a:solidFill>
              <a:latin typeface="+mj-lt"/>
            </a:endParaRPr>
          </a:p>
        </p:txBody>
      </p:sp>
      <p:sp>
        <p:nvSpPr>
          <p:cNvPr id="17" name="Text Placeholder 9">
            <a:extLst>
              <a:ext uri="{FF2B5EF4-FFF2-40B4-BE49-F238E27FC236}">
                <a16:creationId xmlns:a16="http://schemas.microsoft.com/office/drawing/2014/main" id="{50657915-A51A-423D-959F-32B42F8E9AF8}"/>
              </a:ext>
            </a:extLst>
          </p:cNvPr>
          <p:cNvSpPr>
            <a:spLocks noGrp="1"/>
          </p:cNvSpPr>
          <p:nvPr>
            <p:ph type="body" sz="quarter" idx="26"/>
          </p:nvPr>
        </p:nvSpPr>
        <p:spPr>
          <a:xfrm>
            <a:off x="800847" y="1681067"/>
            <a:ext cx="2957608" cy="456873"/>
          </a:xfrm>
          <a:prstGeom prst="rect">
            <a:avLst/>
          </a:prstGeom>
          <a:solidFill>
            <a:schemeClr val="tx2"/>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8" name="Text Placeholder 9">
            <a:extLst>
              <a:ext uri="{FF2B5EF4-FFF2-40B4-BE49-F238E27FC236}">
                <a16:creationId xmlns:a16="http://schemas.microsoft.com/office/drawing/2014/main" id="{C1A8566F-079E-40F5-A1FB-D29FE7D43EBA}"/>
              </a:ext>
            </a:extLst>
          </p:cNvPr>
          <p:cNvSpPr>
            <a:spLocks noGrp="1"/>
          </p:cNvSpPr>
          <p:nvPr>
            <p:ph type="body" sz="quarter" idx="27"/>
          </p:nvPr>
        </p:nvSpPr>
        <p:spPr>
          <a:xfrm>
            <a:off x="4617196" y="1681067"/>
            <a:ext cx="2957608" cy="456873"/>
          </a:xfrm>
          <a:prstGeom prst="rect">
            <a:avLst/>
          </a:prstGeom>
          <a:solidFill>
            <a:schemeClr val="accent1"/>
          </a:solidFill>
        </p:spPr>
        <p:txBody>
          <a:bodyPr anchor="ctr">
            <a:normAutofit/>
          </a:bodyPr>
          <a:lstStyle>
            <a:lvl1pPr marL="0" indent="0" algn="ctr">
              <a:buNone/>
              <a:defRPr sz="1600" b="1">
                <a:solidFill>
                  <a:schemeClr val="bg1"/>
                </a:solidFill>
              </a:defRPr>
            </a:lvl1pPr>
          </a:lstStyle>
          <a:p>
            <a:pPr lvl="0"/>
            <a:r>
              <a:rPr lang="en-US"/>
              <a:t>Edit Master text</a:t>
            </a:r>
          </a:p>
        </p:txBody>
      </p:sp>
      <p:sp>
        <p:nvSpPr>
          <p:cNvPr id="19" name="Text Placeholder 9">
            <a:extLst>
              <a:ext uri="{FF2B5EF4-FFF2-40B4-BE49-F238E27FC236}">
                <a16:creationId xmlns:a16="http://schemas.microsoft.com/office/drawing/2014/main" id="{A0C28221-250F-4458-BEBF-50519C821666}"/>
              </a:ext>
            </a:extLst>
          </p:cNvPr>
          <p:cNvSpPr>
            <a:spLocks noGrp="1"/>
          </p:cNvSpPr>
          <p:nvPr>
            <p:ph type="body" sz="quarter" idx="28"/>
          </p:nvPr>
        </p:nvSpPr>
        <p:spPr>
          <a:xfrm>
            <a:off x="8433547" y="1681067"/>
            <a:ext cx="2957608" cy="456873"/>
          </a:xfrm>
          <a:prstGeom prst="rect">
            <a:avLst/>
          </a:prstGeom>
          <a:solidFill>
            <a:schemeClr val="accent2"/>
          </a:solidFill>
        </p:spPr>
        <p:txBody>
          <a:bodyPr anchor="ctr">
            <a:normAutofit/>
          </a:bodyPr>
          <a:lstStyle>
            <a:lvl1pPr marL="0" indent="0" algn="ctr">
              <a:buNone/>
              <a:defRPr sz="1600" b="1">
                <a:solidFill>
                  <a:schemeClr val="tx2"/>
                </a:solidFill>
              </a:defRPr>
            </a:lvl1pPr>
          </a:lstStyle>
          <a:p>
            <a:pPr lvl="0"/>
            <a:r>
              <a:rPr lang="en-US"/>
              <a:t>Edit Master text</a:t>
            </a:r>
          </a:p>
        </p:txBody>
      </p:sp>
      <p:sp>
        <p:nvSpPr>
          <p:cNvPr id="8" name="Slide Number Placeholder 7">
            <a:extLst>
              <a:ext uri="{FF2B5EF4-FFF2-40B4-BE49-F238E27FC236}">
                <a16:creationId xmlns:a16="http://schemas.microsoft.com/office/drawing/2014/main" id="{EB21362D-436E-0B49-A1D5-20AC0060CBC5}"/>
              </a:ext>
            </a:extLst>
          </p:cNvPr>
          <p:cNvSpPr>
            <a:spLocks noGrp="1"/>
          </p:cNvSpPr>
          <p:nvPr>
            <p:ph type="sldNum" sz="quarter" idx="30"/>
          </p:nvPr>
        </p:nvSpPr>
        <p:spPr/>
        <p:txBody>
          <a:bodyPr/>
          <a:lstStyle/>
          <a:p>
            <a:fld id="{9D269874-3913-3E4A-9285-BA6A0CAD74F5}" type="slidenum">
              <a:rPr lang="en-US" smtClean="0"/>
              <a:pPr/>
              <a:t>‹#›</a:t>
            </a:fld>
            <a:endParaRPr lang="en-US"/>
          </a:p>
        </p:txBody>
      </p:sp>
      <p:sp>
        <p:nvSpPr>
          <p:cNvPr id="11" name="Content Placeholder 10">
            <a:extLst>
              <a:ext uri="{FF2B5EF4-FFF2-40B4-BE49-F238E27FC236}">
                <a16:creationId xmlns:a16="http://schemas.microsoft.com/office/drawing/2014/main" id="{A6107DC5-3D4F-0146-9DF2-9A7446B40D7C}"/>
              </a:ext>
            </a:extLst>
          </p:cNvPr>
          <p:cNvSpPr>
            <a:spLocks noGrp="1"/>
          </p:cNvSpPr>
          <p:nvPr>
            <p:ph sz="quarter" idx="31"/>
          </p:nvPr>
        </p:nvSpPr>
        <p:spPr>
          <a:xfrm>
            <a:off x="800100" y="2278062"/>
            <a:ext cx="2959100" cy="3397807"/>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0">
            <a:extLst>
              <a:ext uri="{FF2B5EF4-FFF2-40B4-BE49-F238E27FC236}">
                <a16:creationId xmlns:a16="http://schemas.microsoft.com/office/drawing/2014/main" id="{9D337C68-A93E-F847-AA5F-CFC4475F6970}"/>
              </a:ext>
            </a:extLst>
          </p:cNvPr>
          <p:cNvSpPr>
            <a:spLocks noGrp="1"/>
          </p:cNvSpPr>
          <p:nvPr>
            <p:ph sz="quarter" idx="32"/>
          </p:nvPr>
        </p:nvSpPr>
        <p:spPr>
          <a:xfrm>
            <a:off x="4623538" y="2278062"/>
            <a:ext cx="2959100" cy="3397807"/>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0">
            <a:extLst>
              <a:ext uri="{FF2B5EF4-FFF2-40B4-BE49-F238E27FC236}">
                <a16:creationId xmlns:a16="http://schemas.microsoft.com/office/drawing/2014/main" id="{3F788C19-12CA-6A49-915F-D87694B091B9}"/>
              </a:ext>
            </a:extLst>
          </p:cNvPr>
          <p:cNvSpPr>
            <a:spLocks noGrp="1"/>
          </p:cNvSpPr>
          <p:nvPr>
            <p:ph sz="quarter" idx="33"/>
          </p:nvPr>
        </p:nvSpPr>
        <p:spPr>
          <a:xfrm>
            <a:off x="8433547" y="2278062"/>
            <a:ext cx="2959100" cy="3397807"/>
          </a:xfrm>
        </p:spPr>
        <p:txBody>
          <a:bodyPr>
            <a:normAutofit/>
          </a:bodyPr>
          <a:lstStyle>
            <a:lvl1pPr>
              <a:defRPr sz="1400"/>
            </a:lvl1pPr>
            <a:lvl2pPr>
              <a:defRPr sz="1200"/>
            </a:lvl2pPr>
            <a:lvl3pPr>
              <a:defRPr sz="1100"/>
            </a:lvl3pPr>
            <a:lvl4pPr>
              <a:defRPr sz="105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25829C3-7D36-084F-93A9-36F6FA497918}"/>
              </a:ext>
            </a:extLst>
          </p:cNvPr>
          <p:cNvSpPr>
            <a:spLocks noGrp="1"/>
          </p:cNvSpPr>
          <p:nvPr>
            <p:ph type="title"/>
          </p:nvPr>
        </p:nvSpPr>
        <p:spPr>
          <a:xfrm>
            <a:off x="660400" y="403225"/>
            <a:ext cx="10871200"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9546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image" Target="../media/image2.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C52E2-1E49-45DA-8C28-09D413E61B05}"/>
              </a:ext>
            </a:extLst>
          </p:cNvPr>
          <p:cNvSpPr>
            <a:spLocks noGrp="1"/>
          </p:cNvSpPr>
          <p:nvPr>
            <p:ph type="title"/>
          </p:nvPr>
        </p:nvSpPr>
        <p:spPr>
          <a:xfrm>
            <a:off x="660400" y="410236"/>
            <a:ext cx="10871200" cy="829802"/>
          </a:xfrm>
          <a:prstGeom prst="rect">
            <a:avLst/>
          </a:prstGeom>
        </p:spPr>
        <p:txBody>
          <a:bodyPr vert="horz" lIns="0" tIns="0" rIns="0" bIns="0" rtlCol="0" anchor="ctr">
            <a:noAutofit/>
          </a:bodyPr>
          <a:lstStyle/>
          <a:p>
            <a:r>
              <a:rPr lang="en-US"/>
              <a:t>Headline goes here</a:t>
            </a:r>
          </a:p>
        </p:txBody>
      </p:sp>
      <p:sp>
        <p:nvSpPr>
          <p:cNvPr id="3" name="Text Placeholder 2">
            <a:extLst>
              <a:ext uri="{FF2B5EF4-FFF2-40B4-BE49-F238E27FC236}">
                <a16:creationId xmlns:a16="http://schemas.microsoft.com/office/drawing/2014/main" id="{061F9DDA-55D0-4DDA-BB85-08B991C5D3B8}"/>
              </a:ext>
            </a:extLst>
          </p:cNvPr>
          <p:cNvSpPr>
            <a:spLocks noGrp="1"/>
          </p:cNvSpPr>
          <p:nvPr>
            <p:ph type="body" idx="1"/>
          </p:nvPr>
        </p:nvSpPr>
        <p:spPr>
          <a:xfrm>
            <a:off x="660400" y="1316238"/>
            <a:ext cx="10871200" cy="48559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1ADAB15-2ACC-224B-AB7E-E50C7D6D5269}"/>
              </a:ext>
            </a:extLst>
          </p:cNvPr>
          <p:cNvSpPr>
            <a:spLocks noGrp="1"/>
          </p:cNvSpPr>
          <p:nvPr>
            <p:ph type="sldNum" sz="quarter" idx="4"/>
          </p:nvPr>
        </p:nvSpPr>
        <p:spPr>
          <a:xfrm>
            <a:off x="11044855" y="6485397"/>
            <a:ext cx="585979" cy="201168"/>
          </a:xfrm>
          <a:prstGeom prst="rect">
            <a:avLst/>
          </a:prstGeom>
        </p:spPr>
        <p:txBody>
          <a:bodyPr vert="horz" lIns="91440" tIns="45720" rIns="91440" bIns="45720" rtlCol="0" anchor="ctr"/>
          <a:lstStyle>
            <a:lvl1pPr algn="r">
              <a:defRPr sz="800">
                <a:solidFill>
                  <a:schemeClr val="bg2"/>
                </a:solidFill>
              </a:defRPr>
            </a:lvl1pPr>
          </a:lstStyle>
          <a:p>
            <a:fld id="{9D269874-3913-3E4A-9285-BA6A0CAD74F5}" type="slidenum">
              <a:rPr lang="en-US" smtClean="0"/>
              <a:pPr/>
              <a:t>‹#›</a:t>
            </a:fld>
            <a:endParaRPr lang="en-US"/>
          </a:p>
        </p:txBody>
      </p:sp>
      <p:sp>
        <p:nvSpPr>
          <p:cNvPr id="8" name="Rectangle 7">
            <a:extLst>
              <a:ext uri="{FF2B5EF4-FFF2-40B4-BE49-F238E27FC236}">
                <a16:creationId xmlns:a16="http://schemas.microsoft.com/office/drawing/2014/main" id="{947F31A2-F786-5E45-A405-7A411F0ED190}"/>
              </a:ext>
            </a:extLst>
          </p:cNvPr>
          <p:cNvSpPr/>
          <p:nvPr userDrawn="1"/>
        </p:nvSpPr>
        <p:spPr>
          <a:xfrm>
            <a:off x="0" y="0"/>
            <a:ext cx="12192000" cy="232604"/>
          </a:xfrm>
          <a:prstGeom prst="rect">
            <a:avLst/>
          </a:prstGeom>
          <a:gradFill flip="none" rotWithShape="1">
            <a:gsLst>
              <a:gs pos="100000">
                <a:schemeClr val="accent2"/>
              </a:gs>
              <a:gs pos="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pic>
        <p:nvPicPr>
          <p:cNvPr id="6" name="Picture 5">
            <a:extLst>
              <a:ext uri="{FF2B5EF4-FFF2-40B4-BE49-F238E27FC236}">
                <a16:creationId xmlns:a16="http://schemas.microsoft.com/office/drawing/2014/main" id="{BF05FFCD-2775-707D-5D5C-EA7A841204B7}"/>
              </a:ext>
            </a:extLst>
          </p:cNvPr>
          <p:cNvPicPr>
            <a:picLocks noChangeAspect="1"/>
          </p:cNvPicPr>
          <p:nvPr userDrawn="1"/>
        </p:nvPicPr>
        <p:blipFill>
          <a:blip r:embed="rId30" cstate="email">
            <a:extLst>
              <a:ext uri="{28A0092B-C50C-407E-A947-70E740481C1C}">
                <a14:useLocalDpi xmlns:a14="http://schemas.microsoft.com/office/drawing/2010/main"/>
              </a:ext>
            </a:extLst>
          </a:blip>
          <a:srcRect/>
          <a:stretch/>
        </p:blipFill>
        <p:spPr>
          <a:xfrm>
            <a:off x="429202" y="6185746"/>
            <a:ext cx="1345354" cy="665379"/>
          </a:xfrm>
          <a:prstGeom prst="rect">
            <a:avLst/>
          </a:prstGeom>
        </p:spPr>
      </p:pic>
    </p:spTree>
    <p:extLst>
      <p:ext uri="{BB962C8B-B14F-4D97-AF65-F5344CB8AC3E}">
        <p14:creationId xmlns:p14="http://schemas.microsoft.com/office/powerpoint/2010/main" val="3372082947"/>
      </p:ext>
    </p:extLst>
  </p:cSld>
  <p:clrMap bg1="lt1" tx1="dk1" bg2="lt2" tx2="dk2" accent1="accent1" accent2="accent2" accent3="accent3" accent4="accent4" accent5="accent5" accent6="accent6" hlink="hlink" folHlink="folHlink"/>
  <p:sldLayoutIdLst>
    <p:sldLayoutId id="2147483837" r:id="rId1"/>
    <p:sldLayoutId id="2147483836" r:id="rId2"/>
    <p:sldLayoutId id="2147483829" r:id="rId3"/>
    <p:sldLayoutId id="2147483966" r:id="rId4"/>
    <p:sldLayoutId id="2147483832" r:id="rId5"/>
    <p:sldLayoutId id="2147484001" r:id="rId6"/>
    <p:sldLayoutId id="2147483794" r:id="rId7"/>
    <p:sldLayoutId id="2147483796" r:id="rId8"/>
    <p:sldLayoutId id="2147483830" r:id="rId9"/>
    <p:sldLayoutId id="2147483825" r:id="rId10"/>
    <p:sldLayoutId id="2147483799" r:id="rId11"/>
    <p:sldLayoutId id="2147483800" r:id="rId12"/>
    <p:sldLayoutId id="2147483801" r:id="rId13"/>
    <p:sldLayoutId id="2147483803" r:id="rId14"/>
    <p:sldLayoutId id="2147483804" r:id="rId15"/>
    <p:sldLayoutId id="2147484008" r:id="rId16"/>
    <p:sldLayoutId id="2147483827" r:id="rId17"/>
    <p:sldLayoutId id="2147483824" r:id="rId18"/>
    <p:sldLayoutId id="2147483994" r:id="rId19"/>
    <p:sldLayoutId id="2147483820" r:id="rId20"/>
    <p:sldLayoutId id="2147483813" r:id="rId21"/>
    <p:sldLayoutId id="2147483834" r:id="rId22"/>
    <p:sldLayoutId id="2147484002" r:id="rId23"/>
    <p:sldLayoutId id="2147484003" r:id="rId24"/>
    <p:sldLayoutId id="2147484004" r:id="rId25"/>
    <p:sldLayoutId id="2147483912" r:id="rId26"/>
    <p:sldLayoutId id="2147483767" r:id="rId27"/>
    <p:sldLayoutId id="2147484020" r:id="rId28"/>
  </p:sldLayoutIdLst>
  <p:hf hdr="0" dt="0"/>
  <p:txStyles>
    <p:titleStyle>
      <a:lvl1pPr algn="l" defTabSz="685800" rtl="0" eaLnBrk="1" latinLnBrk="0" hangingPunct="1">
        <a:lnSpc>
          <a:spcPct val="90000"/>
        </a:lnSpc>
        <a:spcBef>
          <a:spcPct val="0"/>
        </a:spcBef>
        <a:buNone/>
        <a:defRPr sz="3200" b="0" kern="1200" cap="none"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64" userDrawn="1">
          <p15:clr>
            <a:srgbClr val="F26B43"/>
          </p15:clr>
        </p15:guide>
        <p15:guide id="6" orient="horz" pos="3888" userDrawn="1">
          <p15:clr>
            <a:srgbClr val="F26B43"/>
          </p15:clr>
        </p15:guide>
        <p15:guide id="8" orient="horz" pos="830" userDrawn="1">
          <p15:clr>
            <a:srgbClr val="F26B43"/>
          </p15:clr>
        </p15:guide>
        <p15:guide id="10" orient="horz" pos="782" userDrawn="1">
          <p15:clr>
            <a:srgbClr val="F26B43"/>
          </p15:clr>
        </p15:guide>
        <p15:guide id="11" orient="horz" pos="2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5A1F398B-343F-C440-941B-CB9F4D3F37E3}"/>
              </a:ext>
            </a:extLst>
          </p:cNvPr>
          <p:cNvSpPr>
            <a:spLocks noGrp="1"/>
          </p:cNvSpPr>
          <p:nvPr>
            <p:ph type="sldNum" sz="quarter" idx="4"/>
          </p:nvPr>
        </p:nvSpPr>
        <p:spPr>
          <a:xfrm>
            <a:off x="11044855" y="6485397"/>
            <a:ext cx="585979" cy="201168"/>
          </a:xfrm>
          <a:prstGeom prst="rect">
            <a:avLst/>
          </a:prstGeom>
        </p:spPr>
        <p:txBody>
          <a:bodyPr vert="horz" lIns="91440" tIns="45720" rIns="91440" bIns="45720" rtlCol="0" anchor="ctr"/>
          <a:lstStyle>
            <a:lvl1pPr algn="r">
              <a:defRPr sz="800">
                <a:solidFill>
                  <a:schemeClr val="bg2"/>
                </a:solidFill>
              </a:defRPr>
            </a:lvl1pPr>
          </a:lstStyle>
          <a:p>
            <a:fld id="{9D269874-3913-3E4A-9285-BA6A0CAD74F5}" type="slidenum">
              <a:rPr lang="en-US" smtClean="0"/>
              <a:pPr/>
              <a:t>‹#›</a:t>
            </a:fld>
            <a:endParaRPr lang="en-US"/>
          </a:p>
        </p:txBody>
      </p:sp>
      <p:sp>
        <p:nvSpPr>
          <p:cNvPr id="10" name="Rectangle 9">
            <a:extLst>
              <a:ext uri="{FF2B5EF4-FFF2-40B4-BE49-F238E27FC236}">
                <a16:creationId xmlns:a16="http://schemas.microsoft.com/office/drawing/2014/main" id="{11350093-D01D-D449-B079-47FF76F58926}"/>
              </a:ext>
            </a:extLst>
          </p:cNvPr>
          <p:cNvSpPr/>
          <p:nvPr userDrawn="1"/>
        </p:nvSpPr>
        <p:spPr>
          <a:xfrm>
            <a:off x="0" y="0"/>
            <a:ext cx="12192000" cy="232604"/>
          </a:xfrm>
          <a:prstGeom prst="rect">
            <a:avLst/>
          </a:prstGeom>
          <a:gradFill flip="none" rotWithShape="1">
            <a:gsLst>
              <a:gs pos="100000">
                <a:schemeClr val="accent2"/>
              </a:gs>
              <a:gs pos="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13" name="Title Placeholder 1">
            <a:extLst>
              <a:ext uri="{FF2B5EF4-FFF2-40B4-BE49-F238E27FC236}">
                <a16:creationId xmlns:a16="http://schemas.microsoft.com/office/drawing/2014/main" id="{C2D7B2A4-6A4F-B340-8A29-9065D4D9A82A}"/>
              </a:ext>
            </a:extLst>
          </p:cNvPr>
          <p:cNvSpPr>
            <a:spLocks noGrp="1"/>
          </p:cNvSpPr>
          <p:nvPr>
            <p:ph type="title"/>
          </p:nvPr>
        </p:nvSpPr>
        <p:spPr>
          <a:xfrm>
            <a:off x="660400" y="410236"/>
            <a:ext cx="10871200" cy="829802"/>
          </a:xfrm>
          <a:prstGeom prst="rect">
            <a:avLst/>
          </a:prstGeom>
        </p:spPr>
        <p:txBody>
          <a:bodyPr vert="horz" lIns="0" tIns="0" rIns="0" bIns="0" rtlCol="0" anchor="ctr">
            <a:noAutofit/>
          </a:bodyPr>
          <a:lstStyle/>
          <a:p>
            <a:r>
              <a:rPr lang="en-US"/>
              <a:t>Headline goes here</a:t>
            </a:r>
          </a:p>
        </p:txBody>
      </p:sp>
      <p:sp>
        <p:nvSpPr>
          <p:cNvPr id="14" name="Text Placeholder 2">
            <a:extLst>
              <a:ext uri="{FF2B5EF4-FFF2-40B4-BE49-F238E27FC236}">
                <a16:creationId xmlns:a16="http://schemas.microsoft.com/office/drawing/2014/main" id="{CA05C2DC-CA44-EC41-AFEA-FFD3319AD6F1}"/>
              </a:ext>
            </a:extLst>
          </p:cNvPr>
          <p:cNvSpPr>
            <a:spLocks noGrp="1"/>
          </p:cNvSpPr>
          <p:nvPr>
            <p:ph type="body" idx="1"/>
          </p:nvPr>
        </p:nvSpPr>
        <p:spPr>
          <a:xfrm>
            <a:off x="660400" y="1316238"/>
            <a:ext cx="10871200" cy="48559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ack background with white text&#10;&#10;Description automatically generated">
            <a:extLst>
              <a:ext uri="{FF2B5EF4-FFF2-40B4-BE49-F238E27FC236}">
                <a16:creationId xmlns:a16="http://schemas.microsoft.com/office/drawing/2014/main" id="{3E4FFA5F-9858-7C55-F2C4-2B651EDF0CB3}"/>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429202" y="6185746"/>
            <a:ext cx="1345355" cy="665379"/>
          </a:xfrm>
          <a:prstGeom prst="rect">
            <a:avLst/>
          </a:prstGeom>
        </p:spPr>
      </p:pic>
    </p:spTree>
    <p:extLst>
      <p:ext uri="{BB962C8B-B14F-4D97-AF65-F5344CB8AC3E}">
        <p14:creationId xmlns:p14="http://schemas.microsoft.com/office/powerpoint/2010/main" val="2353697029"/>
      </p:ext>
    </p:extLst>
  </p:cSld>
  <p:clrMap bg1="lt1" tx1="dk1" bg2="lt2" tx2="dk2" accent1="accent1" accent2="accent2" accent3="accent3" accent4="accent4" accent5="accent5" accent6="accent6" hlink="hlink" folHlink="folHlink"/>
  <p:sldLayoutIdLst>
    <p:sldLayoutId id="2147483914" r:id="rId1"/>
    <p:sldLayoutId id="2147483984" r:id="rId2"/>
    <p:sldLayoutId id="2147484011" r:id="rId3"/>
    <p:sldLayoutId id="2147484012" r:id="rId4"/>
    <p:sldLayoutId id="2147484013" r:id="rId5"/>
    <p:sldLayoutId id="2147484014" r:id="rId6"/>
    <p:sldLayoutId id="2147483997" r:id="rId7"/>
    <p:sldLayoutId id="2147484015" r:id="rId8"/>
    <p:sldLayoutId id="2147484016" r:id="rId9"/>
    <p:sldLayoutId id="2147484017" r:id="rId10"/>
    <p:sldLayoutId id="2147484018" r:id="rId11"/>
    <p:sldLayoutId id="2147484019" r:id="rId12"/>
    <p:sldLayoutId id="2147483993" r:id="rId13"/>
    <p:sldLayoutId id="2147483918" r:id="rId14"/>
    <p:sldLayoutId id="2147483927" r:id="rId15"/>
    <p:sldLayoutId id="2147483928" r:id="rId16"/>
    <p:sldLayoutId id="2147483936" r:id="rId17"/>
    <p:sldLayoutId id="2147483937" r:id="rId18"/>
    <p:sldLayoutId id="2147483946" r:id="rId19"/>
    <p:sldLayoutId id="2147483947" r:id="rId20"/>
    <p:sldLayoutId id="2147483948" r:id="rId21"/>
    <p:sldLayoutId id="2147483949" r:id="rId22"/>
    <p:sldLayoutId id="2147483950" r:id="rId23"/>
    <p:sldLayoutId id="2147483951" r:id="rId24"/>
    <p:sldLayoutId id="2147483953" r:id="rId25"/>
    <p:sldLayoutId id="2147483954" r:id="rId26"/>
    <p:sldLayoutId id="2147484009" r:id="rId27"/>
    <p:sldLayoutId id="2147483955" r:id="rId28"/>
    <p:sldLayoutId id="2147483956" r:id="rId29"/>
    <p:sldLayoutId id="2147483996" r:id="rId30"/>
    <p:sldLayoutId id="2147483959" r:id="rId31"/>
    <p:sldLayoutId id="2147484005" r:id="rId32"/>
    <p:sldLayoutId id="2147484007" r:id="rId33"/>
    <p:sldLayoutId id="2147483962" r:id="rId34"/>
    <p:sldLayoutId id="2147483963" r:id="rId35"/>
  </p:sldLayoutIdLst>
  <p:hf hdr="0" dt="0"/>
  <p:txStyles>
    <p:titleStyle>
      <a:lvl1pPr algn="l" defTabSz="685800" rtl="0" eaLnBrk="1" latinLnBrk="0" hangingPunct="1">
        <a:lnSpc>
          <a:spcPct val="90000"/>
        </a:lnSpc>
        <a:spcBef>
          <a:spcPct val="0"/>
        </a:spcBef>
        <a:buNone/>
        <a:defRPr sz="3200" b="0" kern="1200" cap="none" baseline="0">
          <a:solidFill>
            <a:schemeClr val="bg1"/>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64">
          <p15:clr>
            <a:srgbClr val="F26B43"/>
          </p15:clr>
        </p15:guide>
        <p15:guide id="3" orient="horz" pos="256" userDrawn="1">
          <p15:clr>
            <a:srgbClr val="F26B43"/>
          </p15:clr>
        </p15:guide>
        <p15:guide id="6" orient="horz" pos="3888">
          <p15:clr>
            <a:srgbClr val="F26B43"/>
          </p15:clr>
        </p15:guide>
        <p15:guide id="8" orient="horz" pos="826" userDrawn="1">
          <p15:clr>
            <a:srgbClr val="F26B43"/>
          </p15:clr>
        </p15:guide>
        <p15:guide id="9" orient="horz" pos="7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6.svg"/><Relationship Id="rId3" Type="http://schemas.openxmlformats.org/officeDocument/2006/relationships/image" Target="../media/image29.jpeg"/><Relationship Id="rId7" Type="http://schemas.openxmlformats.org/officeDocument/2006/relationships/image" Target="../media/image30.emf"/><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3.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34.emf"/><Relationship Id="rId5" Type="http://schemas.openxmlformats.org/officeDocument/2006/relationships/chart" Target="../charts/chart2.xml"/><Relationship Id="rId15" Type="http://schemas.openxmlformats.org/officeDocument/2006/relationships/image" Target="../media/image38.svg"/><Relationship Id="rId10" Type="http://schemas.openxmlformats.org/officeDocument/2006/relationships/image" Target="../media/image33.emf"/><Relationship Id="rId4" Type="http://schemas.openxmlformats.org/officeDocument/2006/relationships/chart" Target="../charts/chart1.xml"/><Relationship Id="rId9" Type="http://schemas.openxmlformats.org/officeDocument/2006/relationships/image" Target="../media/image32.emf"/><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rays&#10;&#10;Description automatically generated">
            <a:extLst>
              <a:ext uri="{FF2B5EF4-FFF2-40B4-BE49-F238E27FC236}">
                <a16:creationId xmlns:a16="http://schemas.microsoft.com/office/drawing/2014/main" id="{19DE9B97-4FB9-5985-627E-9B26A429F780}"/>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0" y="-174587"/>
            <a:ext cx="12192000" cy="7032587"/>
          </a:xfrm>
          <a:prstGeom prst="rect">
            <a:avLst/>
          </a:prstGeom>
        </p:spPr>
      </p:pic>
      <p:sp>
        <p:nvSpPr>
          <p:cNvPr id="4" name="Slide Number Placeholder 3">
            <a:extLst>
              <a:ext uri="{FF2B5EF4-FFF2-40B4-BE49-F238E27FC236}">
                <a16:creationId xmlns:a16="http://schemas.microsoft.com/office/drawing/2014/main" id="{EF096233-4B46-D885-6B76-AB55EF2638F7}"/>
              </a:ext>
            </a:extLst>
          </p:cNvPr>
          <p:cNvSpPr>
            <a:spLocks noGrp="1"/>
          </p:cNvSpPr>
          <p:nvPr>
            <p:ph type="sldNum" sz="quarter" idx="13"/>
          </p:nvPr>
        </p:nvSpPr>
        <p:spPr/>
        <p:txBody>
          <a:bodyPr/>
          <a:lstStyle/>
          <a:p>
            <a:fld id="{9D269874-3913-3E4A-9285-BA6A0CAD74F5}" type="slidenum">
              <a:rPr lang="en-US" smtClean="0"/>
              <a:pPr/>
              <a:t>1</a:t>
            </a:fld>
            <a:endParaRPr lang="en-US"/>
          </a:p>
        </p:txBody>
      </p:sp>
      <p:sp>
        <p:nvSpPr>
          <p:cNvPr id="8" name="TextBox 7">
            <a:extLst>
              <a:ext uri="{FF2B5EF4-FFF2-40B4-BE49-F238E27FC236}">
                <a16:creationId xmlns:a16="http://schemas.microsoft.com/office/drawing/2014/main" id="{0C0110B2-B690-A0B7-B36F-0AB0727CB1DF}"/>
              </a:ext>
            </a:extLst>
          </p:cNvPr>
          <p:cNvSpPr txBox="1"/>
          <p:nvPr/>
        </p:nvSpPr>
        <p:spPr>
          <a:xfrm>
            <a:off x="703932" y="4075765"/>
            <a:ext cx="3657041" cy="401200"/>
          </a:xfrm>
          <a:prstGeom prst="rect">
            <a:avLst/>
          </a:prstGeom>
          <a:solidFill>
            <a:schemeClr val="bg1"/>
          </a:solidFill>
        </p:spPr>
        <p:txBody>
          <a:bodyPr wrap="square" bIns="46800" anchor="ctr">
            <a:spAutoFit/>
          </a:bodyPr>
          <a:lstStyle/>
          <a:p>
            <a:r>
              <a:rPr lang="en-GB" sz="2000">
                <a:effectLst/>
                <a:latin typeface="Arial" panose="020B0604020202020204" pitchFamily="34" charset="0"/>
                <a:ea typeface="Calibri" panose="020F0502020204030204" pitchFamily="34" charset="0"/>
                <a:cs typeface="Arial" panose="020B0604020202020204" pitchFamily="34" charset="0"/>
              </a:rPr>
              <a:t>CONNECTED CONFIDENCE</a:t>
            </a:r>
            <a:endParaRPr lang="en-US"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2B08D0-05E6-8654-D9C8-AE3E4AC94906}"/>
              </a:ext>
            </a:extLst>
          </p:cNvPr>
          <p:cNvSpPr txBox="1"/>
          <p:nvPr/>
        </p:nvSpPr>
        <p:spPr>
          <a:xfrm>
            <a:off x="703932" y="3036585"/>
            <a:ext cx="4676135" cy="923330"/>
          </a:xfrm>
          <a:prstGeom prst="rect">
            <a:avLst/>
          </a:prstGeom>
          <a:solidFill>
            <a:schemeClr val="bg1"/>
          </a:solidFill>
        </p:spPr>
        <p:txBody>
          <a:bodyPr wrap="square">
            <a:spAutoFit/>
          </a:bodyPr>
          <a:lstStyle/>
          <a:p>
            <a:r>
              <a:rPr lang="en-GB" sz="5400">
                <a:effectLst/>
                <a:latin typeface="Arial" panose="020B0604020202020204" pitchFamily="34" charset="0"/>
                <a:ea typeface="Calibri" panose="020F0502020204030204" pitchFamily="34" charset="0"/>
                <a:cs typeface="Arial" panose="020B0604020202020204" pitchFamily="34" charset="0"/>
              </a:rPr>
              <a:t>NEXUSWAVE</a:t>
            </a:r>
            <a:endParaRPr lang="en-US" sz="5400">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89A9952B-F214-F8CC-C246-5929CCA4A7AF}"/>
              </a:ext>
            </a:extLst>
          </p:cNvPr>
          <p:cNvCxnSpPr>
            <a:cxnSpLocks/>
          </p:cNvCxnSpPr>
          <p:nvPr/>
        </p:nvCxnSpPr>
        <p:spPr>
          <a:xfrm>
            <a:off x="493059" y="3049658"/>
            <a:ext cx="0" cy="3808342"/>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pic>
        <p:nvPicPr>
          <p:cNvPr id="13" name="Picture 12" descr="A black background with a black square&#10;&#10;Description automatically generated with medium confidence">
            <a:extLst>
              <a:ext uri="{FF2B5EF4-FFF2-40B4-BE49-F238E27FC236}">
                <a16:creationId xmlns:a16="http://schemas.microsoft.com/office/drawing/2014/main" id="{E4A873A1-C50D-7D05-1C3A-FF93F876CCCA}"/>
              </a:ext>
            </a:extLst>
          </p:cNvPr>
          <p:cNvPicPr>
            <a:picLocks noChangeAspect="1"/>
          </p:cNvPicPr>
          <p:nvPr/>
        </p:nvPicPr>
        <p:blipFill rotWithShape="1">
          <a:blip r:embed="rId3"/>
          <a:srcRect b="30604"/>
          <a:stretch/>
        </p:blipFill>
        <p:spPr>
          <a:xfrm>
            <a:off x="9338543" y="5647347"/>
            <a:ext cx="2752583" cy="944736"/>
          </a:xfrm>
          <a:prstGeom prst="rect">
            <a:avLst/>
          </a:prstGeom>
        </p:spPr>
      </p:pic>
    </p:spTree>
    <p:extLst>
      <p:ext uri="{BB962C8B-B14F-4D97-AF65-F5344CB8AC3E}">
        <p14:creationId xmlns:p14="http://schemas.microsoft.com/office/powerpoint/2010/main" val="141365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ue and green wavy lines&#10;&#10;Description automatically generated">
            <a:extLst>
              <a:ext uri="{FF2B5EF4-FFF2-40B4-BE49-F238E27FC236}">
                <a16:creationId xmlns:a16="http://schemas.microsoft.com/office/drawing/2014/main" id="{70A9711E-B842-25EC-D772-8FA565AD3EF1}"/>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E68EBEA3-F34A-660F-6F2F-16B548F1660F}"/>
              </a:ext>
            </a:extLst>
          </p:cNvPr>
          <p:cNvSpPr>
            <a:spLocks noGrp="1"/>
          </p:cNvSpPr>
          <p:nvPr>
            <p:ph type="sldNum" sz="quarter" idx="14"/>
          </p:nvPr>
        </p:nvSpPr>
        <p:spPr/>
        <p:txBody>
          <a:bodyPr/>
          <a:lstStyle/>
          <a:p>
            <a:fld id="{9D269874-3913-3E4A-9285-BA6A0CAD74F5}" type="slidenum">
              <a:rPr lang="en-US" smtClean="0"/>
              <a:pPr/>
              <a:t>10</a:t>
            </a:fld>
            <a:endParaRPr lang="en-US"/>
          </a:p>
        </p:txBody>
      </p:sp>
      <p:sp>
        <p:nvSpPr>
          <p:cNvPr id="5" name="TextBox 4">
            <a:extLst>
              <a:ext uri="{FF2B5EF4-FFF2-40B4-BE49-F238E27FC236}">
                <a16:creationId xmlns:a16="http://schemas.microsoft.com/office/drawing/2014/main" id="{E2BD68D4-10B8-B446-9A10-6CF98DD1DD72}"/>
              </a:ext>
            </a:extLst>
          </p:cNvPr>
          <p:cNvSpPr txBox="1"/>
          <p:nvPr/>
        </p:nvSpPr>
        <p:spPr>
          <a:xfrm>
            <a:off x="22265698" y="585788"/>
            <a:ext cx="2338553" cy="457200"/>
          </a:xfrm>
          <a:prstGeom prst="rect">
            <a:avLst/>
          </a:prstGeom>
          <a:noFill/>
        </p:spPr>
        <p:txBody>
          <a:bodyPr wrap="squar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r>
              <a:rPr lang="en-US" b="1"/>
              <a:t>Section 2 Solution To Situation</a:t>
            </a:r>
            <a:endParaRPr lang="en-GB" sz="1800" b="0" kern="1200">
              <a:solidFill>
                <a:schemeClr val="tx2"/>
              </a:solidFill>
              <a:latin typeface="+mn-lt"/>
              <a:ea typeface="+mn-ea"/>
              <a:cs typeface="+mn-cs"/>
            </a:endParaRPr>
          </a:p>
        </p:txBody>
      </p:sp>
      <p:cxnSp>
        <p:nvCxnSpPr>
          <p:cNvPr id="9" name="Straight Connector 8">
            <a:extLst>
              <a:ext uri="{FF2B5EF4-FFF2-40B4-BE49-F238E27FC236}">
                <a16:creationId xmlns:a16="http://schemas.microsoft.com/office/drawing/2014/main" id="{D4111B58-C6BA-9FDA-49D5-0FC407C0437C}"/>
              </a:ext>
            </a:extLst>
          </p:cNvPr>
          <p:cNvCxnSpPr>
            <a:cxnSpLocks/>
          </p:cNvCxnSpPr>
          <p:nvPr/>
        </p:nvCxnSpPr>
        <p:spPr>
          <a:xfrm flipV="1">
            <a:off x="11701573" y="0"/>
            <a:ext cx="0" cy="685800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44947294-100F-8868-C43A-DB01A74E6FEB}"/>
              </a:ext>
            </a:extLst>
          </p:cNvPr>
          <p:cNvCxnSpPr>
            <a:cxnSpLocks/>
          </p:cNvCxnSpPr>
          <p:nvPr/>
        </p:nvCxnSpPr>
        <p:spPr>
          <a:xfrm>
            <a:off x="11328241" y="2033171"/>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D78FB18A-96E9-CD0F-F2F2-48C1DAFA0F9C}"/>
              </a:ext>
            </a:extLst>
          </p:cNvPr>
          <p:cNvSpPr txBox="1"/>
          <p:nvPr/>
        </p:nvSpPr>
        <p:spPr>
          <a:xfrm>
            <a:off x="565303" y="1611894"/>
            <a:ext cx="3804818" cy="784830"/>
          </a:xfrm>
          <a:prstGeom prst="rect">
            <a:avLst/>
          </a:prstGeom>
          <a:solidFill>
            <a:srgbClr val="009EE0"/>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SUPPORTED</a:t>
            </a:r>
            <a:endParaRPr lang="en-US" sz="450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43D802A-6927-3784-C92A-41EF8E87251A}"/>
              </a:ext>
            </a:extLst>
          </p:cNvPr>
          <p:cNvSpPr txBox="1"/>
          <p:nvPr/>
        </p:nvSpPr>
        <p:spPr>
          <a:xfrm>
            <a:off x="565302" y="2552210"/>
            <a:ext cx="4208580" cy="784830"/>
          </a:xfrm>
          <a:prstGeom prst="rect">
            <a:avLst/>
          </a:prstGeom>
          <a:solidFill>
            <a:srgbClr val="009EE0"/>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GLOBALLY BY</a:t>
            </a:r>
            <a:endParaRPr lang="en-US" sz="450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5FDDDC5-EF3D-2CD9-8662-01F7C79A6107}"/>
              </a:ext>
            </a:extLst>
          </p:cNvPr>
          <p:cNvSpPr txBox="1"/>
          <p:nvPr/>
        </p:nvSpPr>
        <p:spPr>
          <a:xfrm>
            <a:off x="565301" y="3510684"/>
            <a:ext cx="4477475" cy="784830"/>
          </a:xfrm>
          <a:prstGeom prst="rect">
            <a:avLst/>
          </a:prstGeom>
          <a:solidFill>
            <a:srgbClr val="009EE0"/>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THE INDUSTRY</a:t>
            </a:r>
            <a:endParaRPr lang="en-US" sz="4500">
              <a:solidFill>
                <a:schemeClr val="bg1"/>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36ECDE66-EE39-020E-C9F8-101B68A3669E}"/>
              </a:ext>
            </a:extLst>
          </p:cNvPr>
          <p:cNvCxnSpPr>
            <a:cxnSpLocks/>
          </p:cNvCxnSpPr>
          <p:nvPr/>
        </p:nvCxnSpPr>
        <p:spPr>
          <a:xfrm>
            <a:off x="11328241" y="2784176"/>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C0AB1A89-2B1F-14B6-B9D9-3AA213DFB426}"/>
              </a:ext>
            </a:extLst>
          </p:cNvPr>
          <p:cNvCxnSpPr>
            <a:cxnSpLocks/>
          </p:cNvCxnSpPr>
          <p:nvPr/>
        </p:nvCxnSpPr>
        <p:spPr>
          <a:xfrm>
            <a:off x="11312601" y="5125009"/>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3FF798CF-4A70-4912-FA6B-B875DEE2011C}"/>
              </a:ext>
            </a:extLst>
          </p:cNvPr>
          <p:cNvSpPr txBox="1"/>
          <p:nvPr/>
        </p:nvSpPr>
        <p:spPr>
          <a:xfrm>
            <a:off x="565301" y="4475328"/>
            <a:ext cx="2902296" cy="784830"/>
          </a:xfrm>
          <a:prstGeom prst="rect">
            <a:avLst/>
          </a:prstGeom>
          <a:solidFill>
            <a:srgbClr val="009EE0"/>
          </a:solidFill>
        </p:spPr>
        <p:txBody>
          <a:bodyPr wrap="square">
            <a:spAutoFit/>
          </a:bodyPr>
          <a:lstStyle/>
          <a:p>
            <a:r>
              <a:rPr lang="en-GB" sz="4500">
                <a:solidFill>
                  <a:schemeClr val="bg1"/>
                </a:solidFill>
                <a:latin typeface="Arial" panose="020B0604020202020204" pitchFamily="34" charset="0"/>
                <a:cs typeface="Arial" panose="020B0604020202020204" pitchFamily="34" charset="0"/>
              </a:rPr>
              <a:t>EXPERTS</a:t>
            </a:r>
            <a:endParaRPr lang="en-US" sz="4500">
              <a:solidFill>
                <a:schemeClr val="bg1"/>
              </a:solidFill>
              <a:latin typeface="Arial" panose="020B0604020202020204" pitchFamily="34" charset="0"/>
              <a:cs typeface="Arial" panose="020B0604020202020204" pitchFamily="34" charset="0"/>
            </a:endParaRPr>
          </a:p>
        </p:txBody>
      </p:sp>
      <p:sp>
        <p:nvSpPr>
          <p:cNvPr id="15" name="Content Placeholder 1">
            <a:extLst>
              <a:ext uri="{FF2B5EF4-FFF2-40B4-BE49-F238E27FC236}">
                <a16:creationId xmlns:a16="http://schemas.microsoft.com/office/drawing/2014/main" id="{28728987-5B21-4817-AF4C-F1B0237024F7}"/>
              </a:ext>
            </a:extLst>
          </p:cNvPr>
          <p:cNvSpPr txBox="1">
            <a:spLocks/>
          </p:cNvSpPr>
          <p:nvPr/>
        </p:nvSpPr>
        <p:spPr>
          <a:xfrm>
            <a:off x="6947647" y="1922577"/>
            <a:ext cx="4097208" cy="622301"/>
          </a:xfrm>
          <a:prstGeom prst="rect">
            <a:avLst/>
          </a:prstGeom>
        </p:spPr>
        <p:txBody>
          <a:bodyPr lIns="0" tIns="0" rIns="0" bIns="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dirty="0" err="1">
                <a:latin typeface="Arial" panose="020B0604020202020204" pitchFamily="34" charset="0"/>
                <a:cs typeface="Arial" panose="020B0604020202020204" pitchFamily="34" charset="0"/>
              </a:rPr>
              <a:t>NexusWave</a:t>
            </a:r>
            <a:r>
              <a:rPr lang="en-GB" sz="1400" dirty="0">
                <a:latin typeface="Arial" panose="020B0604020202020204" pitchFamily="34" charset="0"/>
                <a:cs typeface="Arial" panose="020B0604020202020204" pitchFamily="34" charset="0"/>
              </a:rPr>
              <a:t> partners you with the most experienced team in the maritime industry.</a:t>
            </a:r>
          </a:p>
        </p:txBody>
      </p:sp>
      <p:sp>
        <p:nvSpPr>
          <p:cNvPr id="24" name="Content Placeholder 1">
            <a:extLst>
              <a:ext uri="{FF2B5EF4-FFF2-40B4-BE49-F238E27FC236}">
                <a16:creationId xmlns:a16="http://schemas.microsoft.com/office/drawing/2014/main" id="{91CD8CC2-7F2D-AEF6-8860-5296FD6F10A2}"/>
              </a:ext>
            </a:extLst>
          </p:cNvPr>
          <p:cNvSpPr txBox="1">
            <a:spLocks/>
          </p:cNvSpPr>
          <p:nvPr/>
        </p:nvSpPr>
        <p:spPr>
          <a:xfrm>
            <a:off x="6823319" y="2679388"/>
            <a:ext cx="4237176" cy="1328101"/>
          </a:xfrm>
          <a:prstGeom prst="rect">
            <a:avLst/>
          </a:prstGeom>
        </p:spPr>
        <p:txBody>
          <a:bodyPr vert="horz" lIns="0" tIns="0" rIns="0" bIns="0" rtlCol="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a:latin typeface="Arial" panose="020B0604020202020204" pitchFamily="34" charset="0"/>
                <a:cs typeface="Arial" panose="020B0604020202020204" pitchFamily="34" charset="0"/>
              </a:rPr>
              <a:t>The Inmarsat team are on hand 24/7, 365 days a year, making sure you receive top-level technical support and advice, plus a total commitment to the constant improvement of your service. </a:t>
            </a:r>
          </a:p>
        </p:txBody>
      </p:sp>
      <p:sp>
        <p:nvSpPr>
          <p:cNvPr id="25" name="Content Placeholder 1">
            <a:extLst>
              <a:ext uri="{FF2B5EF4-FFF2-40B4-BE49-F238E27FC236}">
                <a16:creationId xmlns:a16="http://schemas.microsoft.com/office/drawing/2014/main" id="{FF4A7696-69C2-ADDA-D62B-37B05C1A06F4}"/>
              </a:ext>
            </a:extLst>
          </p:cNvPr>
          <p:cNvSpPr txBox="1">
            <a:spLocks/>
          </p:cNvSpPr>
          <p:nvPr/>
        </p:nvSpPr>
        <p:spPr>
          <a:xfrm>
            <a:off x="7144876" y="5058666"/>
            <a:ext cx="3899980" cy="1162227"/>
          </a:xfrm>
          <a:prstGeom prst="rect">
            <a:avLst/>
          </a:prstGeom>
        </p:spPr>
        <p:txBody>
          <a:bodyPr vert="horz" lIns="0" tIns="0" rIns="0" bIns="0" rtlCol="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a:latin typeface="Arial" panose="020B0604020202020204" pitchFamily="34" charset="0"/>
                <a:cs typeface="Arial" panose="020B0604020202020204" pitchFamily="34" charset="0"/>
              </a:rPr>
              <a:t>We’re here to make sure that connectivity in your business goes from strength to strength, ensuring ongoing optimisation  and all relevant service upgrades.</a:t>
            </a:r>
            <a:endParaRPr lang="en-US" sz="14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56807C20-FA89-CD4F-540F-7CA3901A0F88}"/>
              </a:ext>
            </a:extLst>
          </p:cNvPr>
          <p:cNvPicPr>
            <a:picLocks noChangeAspect="1"/>
          </p:cNvPicPr>
          <p:nvPr/>
        </p:nvPicPr>
        <p:blipFill rotWithShape="1">
          <a:blip r:embed="rId3"/>
          <a:srcRect b="30604"/>
          <a:stretch/>
        </p:blipFill>
        <p:spPr>
          <a:xfrm>
            <a:off x="174291" y="6097650"/>
            <a:ext cx="1388502" cy="476559"/>
          </a:xfrm>
          <a:prstGeom prst="rect">
            <a:avLst/>
          </a:prstGeom>
        </p:spPr>
      </p:pic>
      <p:cxnSp>
        <p:nvCxnSpPr>
          <p:cNvPr id="7" name="Straight Connector 6">
            <a:extLst>
              <a:ext uri="{FF2B5EF4-FFF2-40B4-BE49-F238E27FC236}">
                <a16:creationId xmlns:a16="http://schemas.microsoft.com/office/drawing/2014/main" id="{A9B24814-6F3F-CB9B-4242-1F055BB58BFF}"/>
              </a:ext>
            </a:extLst>
          </p:cNvPr>
          <p:cNvCxnSpPr>
            <a:cxnSpLocks/>
          </p:cNvCxnSpPr>
          <p:nvPr/>
        </p:nvCxnSpPr>
        <p:spPr>
          <a:xfrm>
            <a:off x="11312601" y="4007301"/>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10" name="Content Placeholder 1">
            <a:extLst>
              <a:ext uri="{FF2B5EF4-FFF2-40B4-BE49-F238E27FC236}">
                <a16:creationId xmlns:a16="http://schemas.microsoft.com/office/drawing/2014/main" id="{7E047A7F-3401-0139-A416-1784AD409E22}"/>
              </a:ext>
            </a:extLst>
          </p:cNvPr>
          <p:cNvSpPr txBox="1">
            <a:spLocks/>
          </p:cNvSpPr>
          <p:nvPr/>
        </p:nvSpPr>
        <p:spPr>
          <a:xfrm>
            <a:off x="6932007" y="3896363"/>
            <a:ext cx="4097208" cy="847928"/>
          </a:xfrm>
          <a:prstGeom prst="rect">
            <a:avLst/>
          </a:prstGeom>
        </p:spPr>
        <p:txBody>
          <a:bodyPr lIns="0" tIns="0" rIns="0" bIns="0">
            <a:normAutofit lnSpcReduction="10000"/>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dirty="0">
                <a:latin typeface="Arial" panose="020B0604020202020204" pitchFamily="34" charset="0"/>
                <a:cs typeface="Arial" panose="020B0604020202020204" pitchFamily="34" charset="0"/>
              </a:rPr>
              <a:t>Self Serve Portals offer a responsive, intuitive dashboard for swift decision-making and makes it easier to monitor connection, data usage and the location of your vessels. </a:t>
            </a:r>
          </a:p>
        </p:txBody>
      </p:sp>
    </p:spTree>
    <p:extLst>
      <p:ext uri="{BB962C8B-B14F-4D97-AF65-F5344CB8AC3E}">
        <p14:creationId xmlns:p14="http://schemas.microsoft.com/office/powerpoint/2010/main" val="183233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green lines on a white background&#10;&#10;Description automatically generated">
            <a:extLst>
              <a:ext uri="{FF2B5EF4-FFF2-40B4-BE49-F238E27FC236}">
                <a16:creationId xmlns:a16="http://schemas.microsoft.com/office/drawing/2014/main" id="{6A1C9A42-763B-CB1E-6567-5E109C5B230A}"/>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95643"/>
          </a:xfrm>
          <a:prstGeom prst="rect">
            <a:avLst/>
          </a:prstGeom>
        </p:spPr>
      </p:pic>
      <p:sp>
        <p:nvSpPr>
          <p:cNvPr id="3" name="Slide Number Placeholder 2">
            <a:extLst>
              <a:ext uri="{FF2B5EF4-FFF2-40B4-BE49-F238E27FC236}">
                <a16:creationId xmlns:a16="http://schemas.microsoft.com/office/drawing/2014/main" id="{E68EBEA3-F34A-660F-6F2F-16B548F1660F}"/>
              </a:ext>
            </a:extLst>
          </p:cNvPr>
          <p:cNvSpPr>
            <a:spLocks noGrp="1"/>
          </p:cNvSpPr>
          <p:nvPr>
            <p:ph type="sldNum" sz="quarter" idx="14"/>
          </p:nvPr>
        </p:nvSpPr>
        <p:spPr/>
        <p:txBody>
          <a:bodyPr/>
          <a:lstStyle/>
          <a:p>
            <a:fld id="{9D269874-3913-3E4A-9285-BA6A0CAD74F5}" type="slidenum">
              <a:rPr lang="en-US" smtClean="0"/>
              <a:pPr/>
              <a:t>11</a:t>
            </a:fld>
            <a:endParaRPr lang="en-US"/>
          </a:p>
        </p:txBody>
      </p:sp>
      <p:sp>
        <p:nvSpPr>
          <p:cNvPr id="5" name="TextBox 4">
            <a:extLst>
              <a:ext uri="{FF2B5EF4-FFF2-40B4-BE49-F238E27FC236}">
                <a16:creationId xmlns:a16="http://schemas.microsoft.com/office/drawing/2014/main" id="{E2BD68D4-10B8-B446-9A10-6CF98DD1DD72}"/>
              </a:ext>
            </a:extLst>
          </p:cNvPr>
          <p:cNvSpPr txBox="1"/>
          <p:nvPr/>
        </p:nvSpPr>
        <p:spPr>
          <a:xfrm>
            <a:off x="22265698" y="585788"/>
            <a:ext cx="2338553" cy="457200"/>
          </a:xfrm>
          <a:prstGeom prst="rect">
            <a:avLst/>
          </a:prstGeom>
          <a:noFill/>
        </p:spPr>
        <p:txBody>
          <a:bodyPr wrap="squar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r>
              <a:rPr lang="en-US" b="1"/>
              <a:t>Section 2 Solution To Situation</a:t>
            </a:r>
            <a:endParaRPr lang="en-GB" sz="1800" b="0" kern="1200">
              <a:solidFill>
                <a:schemeClr val="tx2"/>
              </a:solidFill>
              <a:latin typeface="+mn-lt"/>
              <a:ea typeface="+mn-ea"/>
              <a:cs typeface="+mn-cs"/>
            </a:endParaRPr>
          </a:p>
        </p:txBody>
      </p:sp>
      <p:cxnSp>
        <p:nvCxnSpPr>
          <p:cNvPr id="9" name="Straight Connector 8">
            <a:extLst>
              <a:ext uri="{FF2B5EF4-FFF2-40B4-BE49-F238E27FC236}">
                <a16:creationId xmlns:a16="http://schemas.microsoft.com/office/drawing/2014/main" id="{D4111B58-C6BA-9FDA-49D5-0FC407C0437C}"/>
              </a:ext>
            </a:extLst>
          </p:cNvPr>
          <p:cNvCxnSpPr>
            <a:cxnSpLocks/>
          </p:cNvCxnSpPr>
          <p:nvPr/>
        </p:nvCxnSpPr>
        <p:spPr>
          <a:xfrm flipV="1">
            <a:off x="11705771" y="-55420"/>
            <a:ext cx="0" cy="6951062"/>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44947294-100F-8868-C43A-DB01A74E6FEB}"/>
              </a:ext>
            </a:extLst>
          </p:cNvPr>
          <p:cNvCxnSpPr>
            <a:cxnSpLocks/>
          </p:cNvCxnSpPr>
          <p:nvPr/>
        </p:nvCxnSpPr>
        <p:spPr>
          <a:xfrm>
            <a:off x="11328241" y="1301337"/>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D78FB18A-96E9-CD0F-F2F2-48C1DAFA0F9C}"/>
              </a:ext>
            </a:extLst>
          </p:cNvPr>
          <p:cNvSpPr txBox="1"/>
          <p:nvPr/>
        </p:nvSpPr>
        <p:spPr>
          <a:xfrm>
            <a:off x="565303" y="1611894"/>
            <a:ext cx="3175418"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A SECURE</a:t>
            </a:r>
            <a:endParaRPr lang="en-US" sz="450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43D802A-6927-3784-C92A-41EF8E87251A}"/>
              </a:ext>
            </a:extLst>
          </p:cNvPr>
          <p:cNvSpPr txBox="1"/>
          <p:nvPr/>
        </p:nvSpPr>
        <p:spPr>
          <a:xfrm>
            <a:off x="565302" y="2552210"/>
            <a:ext cx="4208580"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CONNECTION</a:t>
            </a:r>
            <a:endParaRPr lang="en-US" sz="450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5FDDDC5-EF3D-2CD9-8662-01F7C79A6107}"/>
              </a:ext>
            </a:extLst>
          </p:cNvPr>
          <p:cNvSpPr txBox="1"/>
          <p:nvPr/>
        </p:nvSpPr>
        <p:spPr>
          <a:xfrm>
            <a:off x="565302" y="3510684"/>
            <a:ext cx="4208580"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FOR PEACE</a:t>
            </a:r>
            <a:endParaRPr lang="en-US" sz="4500">
              <a:solidFill>
                <a:schemeClr val="bg1"/>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36ECDE66-EE39-020E-C9F8-101B68A3669E}"/>
              </a:ext>
            </a:extLst>
          </p:cNvPr>
          <p:cNvCxnSpPr>
            <a:cxnSpLocks/>
          </p:cNvCxnSpPr>
          <p:nvPr/>
        </p:nvCxnSpPr>
        <p:spPr>
          <a:xfrm>
            <a:off x="11328241" y="2797871"/>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C0AB1A89-2B1F-14B6-B9D9-3AA213DFB426}"/>
              </a:ext>
            </a:extLst>
          </p:cNvPr>
          <p:cNvCxnSpPr>
            <a:cxnSpLocks/>
          </p:cNvCxnSpPr>
          <p:nvPr/>
        </p:nvCxnSpPr>
        <p:spPr>
          <a:xfrm>
            <a:off x="11328241" y="4079810"/>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3FF798CF-4A70-4912-FA6B-B875DEE2011C}"/>
              </a:ext>
            </a:extLst>
          </p:cNvPr>
          <p:cNvSpPr txBox="1"/>
          <p:nvPr/>
        </p:nvSpPr>
        <p:spPr>
          <a:xfrm>
            <a:off x="565301" y="4475328"/>
            <a:ext cx="2688538" cy="784830"/>
          </a:xfrm>
          <a:prstGeom prst="rect">
            <a:avLst/>
          </a:prstGeom>
          <a:solidFill>
            <a:srgbClr val="202E39"/>
          </a:solidFill>
        </p:spPr>
        <p:txBody>
          <a:bodyPr wrap="square">
            <a:spAutoFit/>
          </a:bodyPr>
          <a:lstStyle/>
          <a:p>
            <a:r>
              <a:rPr lang="en-GB" sz="4500">
                <a:solidFill>
                  <a:schemeClr val="bg1"/>
                </a:solidFill>
                <a:latin typeface="Arial" panose="020B0604020202020204" pitchFamily="34" charset="0"/>
                <a:cs typeface="Arial" panose="020B0604020202020204" pitchFamily="34" charset="0"/>
              </a:rPr>
              <a:t>OF MIND</a:t>
            </a:r>
            <a:endParaRPr lang="en-US" sz="4500">
              <a:solidFill>
                <a:schemeClr val="bg1"/>
              </a:solidFill>
              <a:latin typeface="Arial" panose="020B0604020202020204" pitchFamily="34" charset="0"/>
              <a:cs typeface="Arial" panose="020B0604020202020204" pitchFamily="34" charset="0"/>
            </a:endParaRPr>
          </a:p>
        </p:txBody>
      </p:sp>
      <p:sp>
        <p:nvSpPr>
          <p:cNvPr id="4" name="Content Placeholder 1">
            <a:extLst>
              <a:ext uri="{FF2B5EF4-FFF2-40B4-BE49-F238E27FC236}">
                <a16:creationId xmlns:a16="http://schemas.microsoft.com/office/drawing/2014/main" id="{E3E01802-D81E-5107-26AF-EF96943BDB1B}"/>
              </a:ext>
            </a:extLst>
          </p:cNvPr>
          <p:cNvSpPr txBox="1">
            <a:spLocks/>
          </p:cNvSpPr>
          <p:nvPr/>
        </p:nvSpPr>
        <p:spPr>
          <a:xfrm>
            <a:off x="7664198" y="1201596"/>
            <a:ext cx="3355941" cy="1195128"/>
          </a:xfrm>
          <a:prstGeom prst="rect">
            <a:avLst/>
          </a:prstGeom>
        </p:spPr>
        <p:txBody>
          <a:bodyPr lIns="0" tIns="0" rIns="0" bIns="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400" err="1"/>
              <a:t>NexusWave</a:t>
            </a:r>
            <a:r>
              <a:rPr lang="en-US" sz="1400"/>
              <a:t> offers top-tier security. Wherever your connection is in our technical infrastructure, it’s monitored, managed and protected 24/7. Providing complete peace of mind.</a:t>
            </a:r>
          </a:p>
        </p:txBody>
      </p:sp>
      <p:sp>
        <p:nvSpPr>
          <p:cNvPr id="6" name="Content Placeholder 1">
            <a:extLst>
              <a:ext uri="{FF2B5EF4-FFF2-40B4-BE49-F238E27FC236}">
                <a16:creationId xmlns:a16="http://schemas.microsoft.com/office/drawing/2014/main" id="{2977F8A2-5F00-B714-46A5-EAEEE1E8FE1A}"/>
              </a:ext>
            </a:extLst>
          </p:cNvPr>
          <p:cNvSpPr txBox="1">
            <a:spLocks/>
          </p:cNvSpPr>
          <p:nvPr/>
        </p:nvSpPr>
        <p:spPr>
          <a:xfrm>
            <a:off x="7664198" y="3988851"/>
            <a:ext cx="3355941" cy="1433853"/>
          </a:xfrm>
          <a:prstGeom prst="rect">
            <a:avLst/>
          </a:prstGeom>
        </p:spPr>
        <p:txBody>
          <a:bodyPr vert="horz" lIns="0" tIns="0" rIns="0" bIns="0" rtlCol="0" anchor="t">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dirty="0">
                <a:latin typeface="Arial"/>
                <a:ea typeface="Calibri"/>
                <a:cs typeface="Arial"/>
              </a:rPr>
              <a:t>D</a:t>
            </a:r>
            <a:r>
              <a:rPr lang="en-GB" sz="1400" dirty="0">
                <a:effectLst/>
                <a:latin typeface="Arial"/>
                <a:ea typeface="Calibri"/>
                <a:cs typeface="Arial"/>
              </a:rPr>
              <a:t>ata will flow</a:t>
            </a:r>
            <a:r>
              <a:rPr lang="en-GB" sz="1400" dirty="0">
                <a:solidFill>
                  <a:schemeClr val="tx1"/>
                </a:solidFill>
                <a:latin typeface="Arial"/>
                <a:ea typeface="Calibri"/>
                <a:cs typeface="Arial"/>
              </a:rPr>
              <a:t> encrypted</a:t>
            </a:r>
            <a:r>
              <a:rPr lang="en-GB" sz="1400" dirty="0">
                <a:solidFill>
                  <a:schemeClr val="tx1"/>
                </a:solidFill>
                <a:effectLst/>
                <a:latin typeface="Arial"/>
                <a:ea typeface="Calibri"/>
                <a:cs typeface="Arial"/>
              </a:rPr>
              <a:t> through </a:t>
            </a:r>
            <a:r>
              <a:rPr lang="en-GB" sz="1400" dirty="0">
                <a:effectLst/>
                <a:latin typeface="Arial"/>
                <a:ea typeface="Calibri"/>
                <a:cs typeface="Arial"/>
              </a:rPr>
              <a:t>our secure-by-design infrastructure, which is audited by the IMO and supports you to go  beyond maritime cybersecurity requirements.</a:t>
            </a:r>
            <a:endParaRPr lang="en-US" sz="1400" dirty="0">
              <a:cs typeface="Arial"/>
            </a:endParaRPr>
          </a:p>
        </p:txBody>
      </p:sp>
      <p:sp>
        <p:nvSpPr>
          <p:cNvPr id="10" name="Content Placeholder 1">
            <a:extLst>
              <a:ext uri="{FF2B5EF4-FFF2-40B4-BE49-F238E27FC236}">
                <a16:creationId xmlns:a16="http://schemas.microsoft.com/office/drawing/2014/main" id="{1DFC72DA-B845-A453-0346-7EE046A10BA4}"/>
              </a:ext>
            </a:extLst>
          </p:cNvPr>
          <p:cNvSpPr txBox="1">
            <a:spLocks/>
          </p:cNvSpPr>
          <p:nvPr/>
        </p:nvSpPr>
        <p:spPr>
          <a:xfrm>
            <a:off x="7791351" y="2721989"/>
            <a:ext cx="3228788" cy="960187"/>
          </a:xfrm>
          <a:prstGeom prst="rect">
            <a:avLst/>
          </a:prstGeom>
        </p:spPr>
        <p:txBody>
          <a:bodyPr vert="horz" lIns="0" tIns="0" rIns="0" bIns="0" rtlCol="0" anchor="t">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400"/>
              <a:t>Operational, business, crew, charterers networks are split into dedicated pipelines so any threats are isolated and can’t move across operational areas.</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F02941C-B4BC-56B6-C776-69AFE643A3CB}"/>
              </a:ext>
            </a:extLst>
          </p:cNvPr>
          <p:cNvPicPr>
            <a:picLocks noChangeAspect="1"/>
          </p:cNvPicPr>
          <p:nvPr/>
        </p:nvPicPr>
        <p:blipFill rotWithShape="1">
          <a:blip r:embed="rId3"/>
          <a:srcRect b="30604"/>
          <a:stretch/>
        </p:blipFill>
        <p:spPr>
          <a:xfrm>
            <a:off x="174291" y="6097650"/>
            <a:ext cx="1388502" cy="476559"/>
          </a:xfrm>
          <a:prstGeom prst="rect">
            <a:avLst/>
          </a:prstGeom>
        </p:spPr>
      </p:pic>
      <p:cxnSp>
        <p:nvCxnSpPr>
          <p:cNvPr id="11" name="Straight Connector 10">
            <a:extLst>
              <a:ext uri="{FF2B5EF4-FFF2-40B4-BE49-F238E27FC236}">
                <a16:creationId xmlns:a16="http://schemas.microsoft.com/office/drawing/2014/main" id="{7DAED50D-9DE4-6BF0-A090-6EBDCAE7E310}"/>
              </a:ext>
            </a:extLst>
          </p:cNvPr>
          <p:cNvCxnSpPr>
            <a:cxnSpLocks/>
          </p:cNvCxnSpPr>
          <p:nvPr/>
        </p:nvCxnSpPr>
        <p:spPr>
          <a:xfrm>
            <a:off x="11328241" y="5582502"/>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12" name="Content Placeholder 1">
            <a:extLst>
              <a:ext uri="{FF2B5EF4-FFF2-40B4-BE49-F238E27FC236}">
                <a16:creationId xmlns:a16="http://schemas.microsoft.com/office/drawing/2014/main" id="{78A5C55E-5AE7-8F5D-C5E5-5E180203D7DF}"/>
              </a:ext>
            </a:extLst>
          </p:cNvPr>
          <p:cNvSpPr txBox="1">
            <a:spLocks/>
          </p:cNvSpPr>
          <p:nvPr/>
        </p:nvSpPr>
        <p:spPr>
          <a:xfrm>
            <a:off x="7664198" y="5491544"/>
            <a:ext cx="3355941" cy="993854"/>
          </a:xfrm>
          <a:prstGeom prst="rect">
            <a:avLst/>
          </a:prstGeom>
        </p:spPr>
        <p:txBody>
          <a:bodyPr vert="horz" lIns="0" tIns="0" rIns="0" bIns="0" rtlCol="0" anchor="t">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a:latin typeface="Arial"/>
                <a:ea typeface="Calibri"/>
                <a:cs typeface="Arial"/>
              </a:rPr>
              <a:t>Traffic encrypted independent from the underlay and protected by ISP-grade firewall security offering the next level of cyber resilience. </a:t>
            </a:r>
            <a:endParaRPr lang="en-US" sz="1400">
              <a:cs typeface="Arial"/>
            </a:endParaRPr>
          </a:p>
        </p:txBody>
      </p:sp>
    </p:spTree>
    <p:extLst>
      <p:ext uri="{BB962C8B-B14F-4D97-AF65-F5344CB8AC3E}">
        <p14:creationId xmlns:p14="http://schemas.microsoft.com/office/powerpoint/2010/main" val="227143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2A0118-C9E0-73F2-9574-C82E19E1514E}"/>
              </a:ext>
            </a:extLst>
          </p:cNvPr>
          <p:cNvPicPr>
            <a:picLocks noGrp="1" noRot="1" noChangeAspect="1" noMove="1" noResize="1" noEditPoints="1" noAdjustHandles="1" noChangeArrowheads="1" noChangeShapeType="1" noCrop="1"/>
          </p:cNvPicPr>
          <p:nvPr/>
        </p:nvPicPr>
        <p:blipFill>
          <a:blip r:embed="rId3"/>
          <a:srcRect t="4589" b="4589"/>
          <a:stretch/>
        </p:blipFill>
        <p:spPr>
          <a:xfrm>
            <a:off x="-33270" y="0"/>
            <a:ext cx="12225270" cy="7038753"/>
          </a:xfrm>
          <a:prstGeom prst="rect">
            <a:avLst/>
          </a:prstGeom>
        </p:spPr>
      </p:pic>
      <p:sp>
        <p:nvSpPr>
          <p:cNvPr id="3" name="Slide Number Placeholder 2">
            <a:extLst>
              <a:ext uri="{FF2B5EF4-FFF2-40B4-BE49-F238E27FC236}">
                <a16:creationId xmlns:a16="http://schemas.microsoft.com/office/drawing/2014/main" id="{88738EB3-D2ED-6D74-40D3-6872A30FF3E0}"/>
              </a:ext>
            </a:extLst>
          </p:cNvPr>
          <p:cNvSpPr>
            <a:spLocks noGrp="1"/>
          </p:cNvSpPr>
          <p:nvPr>
            <p:ph type="sldNum" sz="quarter" idx="14"/>
          </p:nvPr>
        </p:nvSpPr>
        <p:spPr/>
        <p:txBody>
          <a:bodyPr/>
          <a:lstStyle/>
          <a:p>
            <a:fld id="{9D269874-3913-3E4A-9285-BA6A0CAD74F5}" type="slidenum">
              <a:rPr lang="en-US" smtClean="0"/>
              <a:pPr/>
              <a:t>12</a:t>
            </a:fld>
            <a:endParaRPr lang="en-US"/>
          </a:p>
        </p:txBody>
      </p:sp>
      <p:sp>
        <p:nvSpPr>
          <p:cNvPr id="16" name="TextBox 15">
            <a:extLst>
              <a:ext uri="{FF2B5EF4-FFF2-40B4-BE49-F238E27FC236}">
                <a16:creationId xmlns:a16="http://schemas.microsoft.com/office/drawing/2014/main" id="{DBD0E104-9B58-DDD9-7768-55AE0D22800E}"/>
              </a:ext>
            </a:extLst>
          </p:cNvPr>
          <p:cNvSpPr txBox="1"/>
          <p:nvPr/>
        </p:nvSpPr>
        <p:spPr>
          <a:xfrm>
            <a:off x="703348" y="1563176"/>
            <a:ext cx="4896769" cy="401200"/>
          </a:xfrm>
          <a:prstGeom prst="rect">
            <a:avLst/>
          </a:prstGeom>
          <a:solidFill>
            <a:srgbClr val="1E2E39"/>
          </a:solidFill>
        </p:spPr>
        <p:txBody>
          <a:bodyPr wrap="square" bIns="46800" anchor="ctr">
            <a:spAutoFit/>
          </a:bodyPr>
          <a:lstStyle/>
          <a:p>
            <a:r>
              <a:rPr lang="en-GB" sz="2000">
                <a:solidFill>
                  <a:schemeClr val="bg1"/>
                </a:solidFill>
                <a:effectLst/>
                <a:latin typeface="Arial" panose="020B0604020202020204" pitchFamily="34" charset="0"/>
                <a:ea typeface="Calibri" panose="020F0502020204030204" pitchFamily="34" charset="0"/>
                <a:cs typeface="Arial" panose="020B0604020202020204" pitchFamily="34" charset="0"/>
              </a:rPr>
              <a:t>FOR THE EXPERIENCE YOU REQUIRE</a:t>
            </a:r>
            <a:endParaRPr lang="en-US" sz="2000">
              <a:solidFill>
                <a:schemeClr val="bg1"/>
              </a:solidFill>
              <a:latin typeface="Arial" panose="020B0604020202020204" pitchFamily="34" charset="0"/>
              <a:cs typeface="Arial" panose="020B0604020202020204" pitchFamily="34" charset="0"/>
            </a:endParaRPr>
          </a:p>
        </p:txBody>
      </p:sp>
      <p:sp>
        <p:nvSpPr>
          <p:cNvPr id="33" name="Text Placeholder 12">
            <a:extLst>
              <a:ext uri="{FF2B5EF4-FFF2-40B4-BE49-F238E27FC236}">
                <a16:creationId xmlns:a16="http://schemas.microsoft.com/office/drawing/2014/main" id="{F45BC13E-94A1-7273-ABB5-85E730662F44}"/>
              </a:ext>
            </a:extLst>
          </p:cNvPr>
          <p:cNvSpPr txBox="1">
            <a:spLocks/>
          </p:cNvSpPr>
          <p:nvPr/>
        </p:nvSpPr>
        <p:spPr>
          <a:xfrm>
            <a:off x="652039" y="2058948"/>
            <a:ext cx="7475955" cy="910955"/>
          </a:xfrm>
          <a:prstGeom prst="rect">
            <a:avLst/>
          </a:prstGeom>
          <a:noFill/>
        </p:spPr>
        <p:txBody>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0"/>
              </a:spcAft>
              <a:buClrTx/>
              <a:buSzTx/>
              <a:buNone/>
              <a:defRPr/>
            </a:pPr>
            <a:r>
              <a:rPr lang="en-US" sz="1200">
                <a:latin typeface="Arial"/>
              </a:rPr>
              <a:t>Managed performance levels set according to your requirements, priorities and operational needs, aimed to provide seamless and secure experience. </a:t>
            </a:r>
            <a:r>
              <a:rPr lang="en-GB" sz="1200"/>
              <a:t>Select a plan that enables your business, operational and crew experience. From confidence to power mission-critical applications to relaying vessel data back to shore, to keeping your crew connected.</a:t>
            </a:r>
          </a:p>
          <a:p>
            <a:pPr marL="0" marR="0" lvl="0" indent="0" defTabSz="6858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effectLst/>
              <a:uLnTx/>
              <a:uFillTx/>
              <a:latin typeface="Arial"/>
              <a:ea typeface="+mn-ea"/>
              <a:cs typeface="+mn-cs"/>
            </a:endParaRPr>
          </a:p>
          <a:p>
            <a:pPr marL="0" indent="0">
              <a:buNone/>
            </a:pPr>
            <a:endParaRPr lang="en-US" sz="140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63B94E8A-BF9F-AD70-7C0F-284A0E08D1B6}"/>
              </a:ext>
            </a:extLst>
          </p:cNvPr>
          <p:cNvSpPr txBox="1"/>
          <p:nvPr/>
        </p:nvSpPr>
        <p:spPr>
          <a:xfrm>
            <a:off x="703347" y="666490"/>
            <a:ext cx="7656873" cy="784830"/>
          </a:xfrm>
          <a:prstGeom prst="rect">
            <a:avLst/>
          </a:prstGeom>
          <a:solidFill>
            <a:srgbClr val="1E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MANAGED CONNECTIVITY</a:t>
            </a:r>
            <a:endParaRPr lang="en-US" sz="45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F71A363-A27A-3D47-ACE4-86862BFE49F8}"/>
              </a:ext>
            </a:extLst>
          </p:cNvPr>
          <p:cNvSpPr/>
          <p:nvPr/>
        </p:nvSpPr>
        <p:spPr>
          <a:xfrm>
            <a:off x="7857071" y="4285181"/>
            <a:ext cx="3378834" cy="1077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685800" rtl="0" eaLnBrk="1" fontAlgn="auto" latinLnBrk="0" hangingPunct="1">
              <a:lnSpc>
                <a:spcPct val="100000"/>
              </a:lnSpc>
              <a:spcBef>
                <a:spcPts val="0"/>
              </a:spcBef>
              <a:spcAft>
                <a:spcPts val="300"/>
              </a:spcAft>
              <a:buClr>
                <a:srgbClr val="BED733"/>
              </a:buClr>
              <a:buSzPct val="120000"/>
              <a:buFontTx/>
              <a:buNone/>
              <a:tabLst/>
              <a:defRPr/>
            </a:pPr>
            <a:r>
              <a:rPr kumimoji="0" lang="en-GB" sz="1100" b="1" i="0" u="none" strike="noStrike" kern="1200" cap="none" spc="0" normalizeH="0" baseline="0" noProof="0">
                <a:ln>
                  <a:noFill/>
                </a:ln>
                <a:solidFill>
                  <a:srgbClr val="BED733"/>
                </a:solidFill>
                <a:effectLst/>
                <a:uLnTx/>
                <a:uFillTx/>
                <a:latin typeface="Arial"/>
                <a:ea typeface="Arial" panose="020B0604020202020204" pitchFamily="34" charset="0"/>
                <a:cs typeface="Arial"/>
              </a:rPr>
              <a:t>BUSINESS EXPERIENCE</a:t>
            </a:r>
          </a:p>
          <a:p>
            <a:pPr algn="r" defTabSz="685800">
              <a:spcAft>
                <a:spcPts val="300"/>
              </a:spcAft>
              <a:buClr>
                <a:srgbClr val="BED733"/>
              </a:buClr>
              <a:buSzPct val="120000"/>
              <a:defRPr/>
            </a:pPr>
            <a:r>
              <a:rPr kumimoji="0" lang="en-GB" sz="1100" b="0" i="0" u="none" strike="noStrike" kern="1200" cap="none" spc="0" normalizeH="0" baseline="0" noProof="0">
                <a:ln>
                  <a:noFill/>
                </a:ln>
                <a:solidFill>
                  <a:schemeClr val="tx2"/>
                </a:solidFill>
                <a:effectLst/>
                <a:uLnTx/>
                <a:uFillTx/>
                <a:latin typeface="Arial"/>
                <a:ea typeface="Arial" panose="020B0604020202020204" pitchFamily="34" charset="0"/>
                <a:cs typeface="Arial"/>
              </a:rPr>
              <a:t>Committed to meeting the business requirements of vessel operations, </a:t>
            </a:r>
            <a:r>
              <a:rPr kumimoji="0" lang="en-GB" sz="1100" b="0" i="0" u="none" strike="noStrike" kern="1200" cap="none" spc="0" normalizeH="0" baseline="0" noProof="0" err="1">
                <a:ln>
                  <a:noFill/>
                </a:ln>
                <a:solidFill>
                  <a:schemeClr val="tx2"/>
                </a:solidFill>
                <a:effectLst/>
                <a:uLnTx/>
                <a:uFillTx/>
                <a:latin typeface="Arial"/>
                <a:ea typeface="Arial" panose="020B0604020202020204" pitchFamily="34" charset="0"/>
                <a:cs typeface="Arial"/>
              </a:rPr>
              <a:t>NexusWave’s</a:t>
            </a:r>
            <a:r>
              <a:rPr kumimoji="0" lang="en-GB" sz="1100" b="0" i="0" u="none" strike="noStrike" kern="1200" cap="none" spc="0" normalizeH="0" baseline="0" noProof="0">
                <a:ln>
                  <a:noFill/>
                </a:ln>
                <a:solidFill>
                  <a:schemeClr val="tx2"/>
                </a:solidFill>
                <a:effectLst/>
                <a:uLnTx/>
                <a:uFillTx/>
                <a:latin typeface="Arial"/>
                <a:ea typeface="Arial" panose="020B0604020202020204" pitchFamily="34" charset="0"/>
                <a:cs typeface="Arial"/>
              </a:rPr>
              <a:t> business network enables and optimises the </a:t>
            </a:r>
            <a:r>
              <a:rPr lang="en-GB" sz="1100">
                <a:solidFill>
                  <a:schemeClr val="tx2"/>
                </a:solidFill>
                <a:latin typeface="Arial"/>
                <a:ea typeface="Arial" panose="020B0604020202020204" pitchFamily="34" charset="0"/>
                <a:cs typeface="Arial"/>
              </a:rPr>
              <a:t>use of corporate and collaboration applications.</a:t>
            </a:r>
            <a:endParaRPr lang="en-GB" sz="1100" b="0" i="0" u="none" strike="noStrike" kern="1200" cap="none" spc="0" normalizeH="0" baseline="0" noProof="0">
              <a:ln>
                <a:noFill/>
              </a:ln>
              <a:solidFill>
                <a:schemeClr val="tx2"/>
              </a:solidFill>
              <a:effectLst/>
              <a:uLnTx/>
              <a:uFillTx/>
              <a:latin typeface="Arial"/>
              <a:ea typeface="Arial" panose="020B0604020202020204" pitchFamily="34" charset="0"/>
              <a:cs typeface="Arial"/>
            </a:endParaRPr>
          </a:p>
          <a:p>
            <a:pPr marR="0" lvl="0" algn="r" defTabSz="685800" rtl="0" eaLnBrk="1" fontAlgn="auto" latinLnBrk="0" hangingPunct="1">
              <a:lnSpc>
                <a:spcPct val="100000"/>
              </a:lnSpc>
              <a:spcBef>
                <a:spcPts val="0"/>
              </a:spcBef>
              <a:spcAft>
                <a:spcPts val="300"/>
              </a:spcAft>
              <a:buClr>
                <a:srgbClr val="BED733"/>
              </a:buClr>
              <a:buSzPct val="120000"/>
              <a:tabLst/>
              <a:defRPr/>
            </a:pP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E60AA6E-2F43-0929-7D82-670CB9EFBEF8}"/>
              </a:ext>
            </a:extLst>
          </p:cNvPr>
          <p:cNvSpPr/>
          <p:nvPr/>
        </p:nvSpPr>
        <p:spPr>
          <a:xfrm>
            <a:off x="7631362" y="2860091"/>
            <a:ext cx="3604543" cy="1211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685800" rtl="0" eaLnBrk="1" fontAlgn="auto" latinLnBrk="0" hangingPunct="1">
              <a:lnSpc>
                <a:spcPct val="100000"/>
              </a:lnSpc>
              <a:spcBef>
                <a:spcPts val="0"/>
              </a:spcBef>
              <a:spcAft>
                <a:spcPts val="300"/>
              </a:spcAft>
              <a:buClr>
                <a:srgbClr val="BED733"/>
              </a:buClr>
              <a:buSzPct val="120000"/>
              <a:buFontTx/>
              <a:buNone/>
              <a:tabLst/>
              <a:defRPr/>
            </a:pPr>
            <a:r>
              <a:rPr kumimoji="0" lang="en-GB" sz="1100" b="1" i="0" u="none" strike="noStrike" kern="1200" cap="none" spc="0" normalizeH="0" baseline="0" noProof="0" dirty="0">
                <a:ln>
                  <a:noFill/>
                </a:ln>
                <a:solidFill>
                  <a:srgbClr val="009DE0"/>
                </a:solidFill>
                <a:effectLst/>
                <a:uLnTx/>
                <a:uFillTx/>
                <a:latin typeface="Arial"/>
                <a:ea typeface="Arial" panose="020B0604020202020204" pitchFamily="34" charset="0"/>
                <a:cs typeface="Arial"/>
              </a:rPr>
              <a:t>OPERATIONAL EXPERIENCE</a:t>
            </a:r>
          </a:p>
          <a:p>
            <a:pPr algn="r" defTabSz="685800">
              <a:spcAft>
                <a:spcPts val="300"/>
              </a:spcAft>
              <a:buClr>
                <a:srgbClr val="009DE0"/>
              </a:buClr>
              <a:buSzPct val="120000"/>
              <a:defRPr/>
            </a:pPr>
            <a:r>
              <a:rPr lang="en-GB" sz="1100" dirty="0">
                <a:solidFill>
                  <a:srgbClr val="000000"/>
                </a:solidFill>
                <a:latin typeface="Arial"/>
                <a:ea typeface="Arial" panose="020B0604020202020204" pitchFamily="34" charset="0"/>
                <a:cs typeface="Arial"/>
              </a:rPr>
              <a:t> </a:t>
            </a:r>
            <a:r>
              <a:rPr kumimoji="0" lang="en-GB" sz="1100" b="0" i="0" u="none" strike="noStrike" kern="1200" cap="none" spc="0" normalizeH="0" baseline="0" noProof="0" dirty="0">
                <a:ln>
                  <a:noFill/>
                </a:ln>
                <a:solidFill>
                  <a:schemeClr val="tx2"/>
                </a:solidFill>
                <a:effectLst/>
                <a:uLnTx/>
                <a:uFillTx/>
                <a:latin typeface="Arial"/>
                <a:ea typeface="Arial" panose="020B0604020202020204" pitchFamily="34" charset="0"/>
                <a:cs typeface="Arial"/>
              </a:rPr>
              <a:t>Aligned with the IMO 2021 Cybersecurity guidelines, this segregated network is exclusively dedicated to operational traffic, such as</a:t>
            </a:r>
            <a:r>
              <a:rPr lang="en-GB" sz="1100" dirty="0">
                <a:solidFill>
                  <a:schemeClr val="tx2"/>
                </a:solidFill>
                <a:latin typeface="Arial"/>
                <a:ea typeface="Arial" panose="020B0604020202020204" pitchFamily="34" charset="0"/>
                <a:cs typeface="Arial"/>
              </a:rPr>
              <a:t> vessel monitoring, CCTV, remote monitoring, and telemedicine applications.</a:t>
            </a:r>
            <a:endParaRPr lang="en-GB" sz="1100" b="0" i="0" u="none" strike="noStrike" kern="1200" cap="none" spc="0" normalizeH="0" baseline="0" noProof="0" dirty="0">
              <a:ln>
                <a:noFill/>
              </a:ln>
              <a:solidFill>
                <a:schemeClr val="tx2"/>
              </a:solidFill>
              <a:effectLst/>
              <a:uLnTx/>
              <a:uFillTx/>
              <a:latin typeface="Arial"/>
              <a:ea typeface="Arial" panose="020B0604020202020204" pitchFamily="34" charset="0"/>
              <a:cs typeface="Arial"/>
            </a:endParaRPr>
          </a:p>
          <a:p>
            <a:pPr marR="0" lvl="0" algn="r" defTabSz="685800" rtl="0" eaLnBrk="1" fontAlgn="auto" latinLnBrk="0" hangingPunct="1">
              <a:lnSpc>
                <a:spcPct val="100000"/>
              </a:lnSpc>
              <a:spcBef>
                <a:spcPts val="0"/>
              </a:spcBef>
              <a:spcAft>
                <a:spcPts val="300"/>
              </a:spcAft>
              <a:buClr>
                <a:srgbClr val="009DE0"/>
              </a:buClr>
              <a:buSzPct val="120000"/>
              <a:tabLst/>
              <a:defRPr/>
            </a:pPr>
            <a:endPar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40344ED-54DA-59E8-6E40-00644CCBA886}"/>
              </a:ext>
            </a:extLst>
          </p:cNvPr>
          <p:cNvSpPr/>
          <p:nvPr/>
        </p:nvSpPr>
        <p:spPr>
          <a:xfrm>
            <a:off x="8495415" y="5559736"/>
            <a:ext cx="2740490" cy="1371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685800" rtl="0" eaLnBrk="1" fontAlgn="auto" latinLnBrk="0" hangingPunct="1">
              <a:lnSpc>
                <a:spcPct val="100000"/>
              </a:lnSpc>
              <a:spcBef>
                <a:spcPts val="0"/>
              </a:spcBef>
              <a:spcAft>
                <a:spcPts val="300"/>
              </a:spcAft>
              <a:buClr>
                <a:srgbClr val="BED733"/>
              </a:buClr>
              <a:buSzPct val="120000"/>
              <a:buFontTx/>
              <a:buNone/>
              <a:tabLst/>
              <a:defRPr/>
            </a:pPr>
            <a:r>
              <a:rPr kumimoji="0" lang="en-GB" sz="1050" b="1" i="0" u="none" strike="noStrike" kern="1200" cap="none" spc="0" normalizeH="0" baseline="0" noProof="0" dirty="0">
                <a:ln>
                  <a:noFill/>
                </a:ln>
                <a:solidFill>
                  <a:srgbClr val="EF8201"/>
                </a:solidFill>
                <a:effectLst/>
                <a:uLnTx/>
                <a:uFillTx/>
                <a:latin typeface="Arial"/>
                <a:ea typeface="Arial" panose="020B0604020202020204" pitchFamily="34" charset="0"/>
                <a:cs typeface="Arial"/>
              </a:rPr>
              <a:t>CREW EXPERIENCE</a:t>
            </a:r>
          </a:p>
          <a:p>
            <a:pPr algn="r" defTabSz="685800">
              <a:spcAft>
                <a:spcPts val="300"/>
              </a:spcAft>
              <a:buClr>
                <a:srgbClr val="EF8201"/>
              </a:buClr>
              <a:buSzPct val="120000"/>
              <a:defRPr/>
            </a:pPr>
            <a:r>
              <a:rPr kumimoji="0" lang="en-GB" sz="1100" b="0" i="0" u="none" strike="noStrike" kern="1200" cap="none" spc="0" normalizeH="0" baseline="0" noProof="0" dirty="0">
                <a:ln>
                  <a:noFill/>
                </a:ln>
                <a:solidFill>
                  <a:schemeClr val="tx2"/>
                </a:solidFill>
                <a:effectLst/>
                <a:uLnTx/>
                <a:uFillTx/>
                <a:latin typeface="Arial"/>
                <a:ea typeface="Arial" panose="020B0604020202020204" pitchFamily="34" charset="0"/>
                <a:cs typeface="Arial"/>
              </a:rPr>
              <a:t>Designed to enhance crew welfare the service is optimised for seamless access to services like email, web browsing, social media, messaging, and streaming.</a:t>
            </a:r>
            <a:endParaRPr lang="en-GB" sz="1100" b="0" i="0" u="none" strike="noStrike" kern="1200" cap="none" spc="0" normalizeH="0" baseline="0" noProof="0" dirty="0">
              <a:ln>
                <a:noFill/>
              </a:ln>
              <a:solidFill>
                <a:schemeClr val="tx2"/>
              </a:solidFill>
              <a:effectLst/>
              <a:uLnTx/>
              <a:uFillTx/>
              <a:latin typeface="Arial"/>
              <a:ea typeface="Arial" panose="020B0604020202020204" pitchFamily="34" charset="0"/>
              <a:cs typeface="Arial"/>
            </a:endParaRPr>
          </a:p>
          <a:p>
            <a:pPr marR="0" lvl="0" algn="r" defTabSz="685800" rtl="0" eaLnBrk="1" fontAlgn="auto" latinLnBrk="0" hangingPunct="1">
              <a:lnSpc>
                <a:spcPct val="100000"/>
              </a:lnSpc>
              <a:spcBef>
                <a:spcPts val="0"/>
              </a:spcBef>
              <a:spcAft>
                <a:spcPts val="300"/>
              </a:spcAft>
              <a:buClr>
                <a:srgbClr val="EF8201"/>
              </a:buClr>
              <a:buSzPct val="120000"/>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86B85CAD-25CA-5FC0-0C3E-4B2749C9ACBC}"/>
              </a:ext>
            </a:extLst>
          </p:cNvPr>
          <p:cNvCxnSpPr>
            <a:cxnSpLocks/>
          </p:cNvCxnSpPr>
          <p:nvPr/>
        </p:nvCxnSpPr>
        <p:spPr>
          <a:xfrm flipV="1">
            <a:off x="11705771" y="0"/>
            <a:ext cx="0" cy="7038753"/>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2120C430-137F-0DD3-5FA8-A0CA9EB9F0E6}"/>
              </a:ext>
            </a:extLst>
          </p:cNvPr>
          <p:cNvCxnSpPr>
            <a:cxnSpLocks/>
          </p:cNvCxnSpPr>
          <p:nvPr/>
        </p:nvCxnSpPr>
        <p:spPr>
          <a:xfrm>
            <a:off x="11328241" y="2969903"/>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A1FD965F-FF73-9B28-0529-11A86D62E28F}"/>
              </a:ext>
            </a:extLst>
          </p:cNvPr>
          <p:cNvCxnSpPr>
            <a:cxnSpLocks/>
          </p:cNvCxnSpPr>
          <p:nvPr/>
        </p:nvCxnSpPr>
        <p:spPr>
          <a:xfrm>
            <a:off x="11328241" y="4400468"/>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9DBBFDD6-F1AF-5A17-D293-3F3C78CBBCCF}"/>
              </a:ext>
            </a:extLst>
          </p:cNvPr>
          <p:cNvCxnSpPr>
            <a:cxnSpLocks/>
          </p:cNvCxnSpPr>
          <p:nvPr/>
        </p:nvCxnSpPr>
        <p:spPr>
          <a:xfrm>
            <a:off x="11328241" y="5678371"/>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pic>
        <p:nvPicPr>
          <p:cNvPr id="18" name="Picture 17" descr="A black background with a black square&#10;&#10;Description automatically generated with medium confidence">
            <a:extLst>
              <a:ext uri="{FF2B5EF4-FFF2-40B4-BE49-F238E27FC236}">
                <a16:creationId xmlns:a16="http://schemas.microsoft.com/office/drawing/2014/main" id="{FEC5DDFE-A71F-8BB6-CA0D-BF811F4382E6}"/>
              </a:ext>
            </a:extLst>
          </p:cNvPr>
          <p:cNvPicPr>
            <a:picLocks noChangeAspect="1"/>
          </p:cNvPicPr>
          <p:nvPr/>
        </p:nvPicPr>
        <p:blipFill rotWithShape="1">
          <a:blip r:embed="rId4"/>
          <a:srcRect b="30604"/>
          <a:stretch/>
        </p:blipFill>
        <p:spPr>
          <a:xfrm>
            <a:off x="174291" y="6097650"/>
            <a:ext cx="1388502" cy="476559"/>
          </a:xfrm>
          <a:prstGeom prst="rect">
            <a:avLst/>
          </a:prstGeom>
        </p:spPr>
      </p:pic>
      <p:pic>
        <p:nvPicPr>
          <p:cNvPr id="22" name="Graphic 21">
            <a:extLst>
              <a:ext uri="{FF2B5EF4-FFF2-40B4-BE49-F238E27FC236}">
                <a16:creationId xmlns:a16="http://schemas.microsoft.com/office/drawing/2014/main" id="{0282650F-A6C0-7A31-733B-C9B482E9FD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6880" y="2680167"/>
            <a:ext cx="5985907" cy="4230925"/>
          </a:xfrm>
          <a:prstGeom prst="rect">
            <a:avLst/>
          </a:prstGeom>
        </p:spPr>
      </p:pic>
    </p:spTree>
    <p:extLst>
      <p:ext uri="{BB962C8B-B14F-4D97-AF65-F5344CB8AC3E}">
        <p14:creationId xmlns:p14="http://schemas.microsoft.com/office/powerpoint/2010/main" val="367475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83774013"/>
              </p:ext>
            </p:extLst>
          </p:nvPr>
        </p:nvGraphicFramePr>
        <p:xfrm>
          <a:off x="579475" y="857833"/>
          <a:ext cx="11296573" cy="5362540"/>
        </p:xfrm>
        <a:graphic>
          <a:graphicData uri="http://schemas.openxmlformats.org/drawingml/2006/table">
            <a:tbl>
              <a:tblPr firstRow="1" bandRow="1">
                <a:tableStyleId>{2D5ABB26-0587-4C30-8999-92F81FD0307C}</a:tableStyleId>
              </a:tblPr>
              <a:tblGrid>
                <a:gridCol w="4277601">
                  <a:extLst>
                    <a:ext uri="{9D8B030D-6E8A-4147-A177-3AD203B41FA5}">
                      <a16:colId xmlns:a16="http://schemas.microsoft.com/office/drawing/2014/main" val="20000"/>
                    </a:ext>
                  </a:extLst>
                </a:gridCol>
                <a:gridCol w="1754743">
                  <a:extLst>
                    <a:ext uri="{9D8B030D-6E8A-4147-A177-3AD203B41FA5}">
                      <a16:colId xmlns:a16="http://schemas.microsoft.com/office/drawing/2014/main" val="20001"/>
                    </a:ext>
                  </a:extLst>
                </a:gridCol>
                <a:gridCol w="1754743">
                  <a:extLst>
                    <a:ext uri="{9D8B030D-6E8A-4147-A177-3AD203B41FA5}">
                      <a16:colId xmlns:a16="http://schemas.microsoft.com/office/drawing/2014/main" val="20002"/>
                    </a:ext>
                  </a:extLst>
                </a:gridCol>
                <a:gridCol w="1754743">
                  <a:extLst>
                    <a:ext uri="{9D8B030D-6E8A-4147-A177-3AD203B41FA5}">
                      <a16:colId xmlns:a16="http://schemas.microsoft.com/office/drawing/2014/main" val="20003"/>
                    </a:ext>
                  </a:extLst>
                </a:gridCol>
                <a:gridCol w="1754743">
                  <a:extLst>
                    <a:ext uri="{9D8B030D-6E8A-4147-A177-3AD203B41FA5}">
                      <a16:colId xmlns:a16="http://schemas.microsoft.com/office/drawing/2014/main" val="20004"/>
                    </a:ext>
                  </a:extLst>
                </a:gridCol>
              </a:tblGrid>
              <a:tr h="180710">
                <a:tc>
                  <a:txBody>
                    <a:bodyPr/>
                    <a:lstStyle/>
                    <a:p>
                      <a:pPr marL="76200">
                        <a:lnSpc>
                          <a:spcPct val="100000"/>
                        </a:lnSpc>
                        <a:spcBef>
                          <a:spcPts val="115"/>
                        </a:spcBef>
                      </a:pPr>
                      <a:r>
                        <a:rPr sz="1000" b="1" dirty="0">
                          <a:solidFill>
                            <a:srgbClr val="FFFFFF"/>
                          </a:solidFill>
                          <a:latin typeface="Arial"/>
                          <a:cs typeface="Arial"/>
                        </a:rPr>
                        <a:t>Key</a:t>
                      </a:r>
                      <a:r>
                        <a:rPr sz="1000" b="1" spc="-25" dirty="0">
                          <a:solidFill>
                            <a:srgbClr val="FFFFFF"/>
                          </a:solidFill>
                          <a:latin typeface="Arial"/>
                          <a:cs typeface="Arial"/>
                        </a:rPr>
                        <a:t> </a:t>
                      </a:r>
                      <a:r>
                        <a:rPr lang="en-US" sz="1000" b="1" spc="-10" dirty="0">
                          <a:solidFill>
                            <a:srgbClr val="FFFFFF"/>
                          </a:solidFill>
                          <a:latin typeface="Arial"/>
                          <a:cs typeface="Arial"/>
                        </a:rPr>
                        <a:t>features</a:t>
                      </a:r>
                      <a:endParaRPr sz="1000" dirty="0">
                        <a:latin typeface="Arial"/>
                        <a:cs typeface="Arial"/>
                      </a:endParaRPr>
                    </a:p>
                  </a:txBody>
                  <a:tcPr marL="0" marR="0" marT="14605" marB="0">
                    <a:lnR w="57150">
                      <a:solidFill>
                        <a:srgbClr val="FFFFFF"/>
                      </a:solidFill>
                      <a:prstDash val="solid"/>
                    </a:lnR>
                    <a:solidFill>
                      <a:srgbClr val="677A89"/>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A3BF"/>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9EE0"/>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8CBF03"/>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solidFill>
                      <a:srgbClr val="EF8201"/>
                    </a:solidFill>
                  </a:tcPr>
                </a:tc>
                <a:extLst>
                  <a:ext uri="{0D108BD9-81ED-4DB2-BD59-A6C34878D82A}">
                    <a16:rowId xmlns:a16="http://schemas.microsoft.com/office/drawing/2014/main" val="10000"/>
                  </a:ext>
                </a:extLst>
              </a:tr>
              <a:tr h="216852">
                <a:tc>
                  <a:txBody>
                    <a:bodyPr/>
                    <a:lstStyle/>
                    <a:p>
                      <a:pPr marL="76200">
                        <a:lnSpc>
                          <a:spcPct val="100000"/>
                        </a:lnSpc>
                        <a:spcBef>
                          <a:spcPts val="359"/>
                        </a:spcBef>
                      </a:pPr>
                      <a:r>
                        <a:rPr sz="850" b="1" spc="-10" dirty="0">
                          <a:solidFill>
                            <a:srgbClr val="212E39"/>
                          </a:solidFill>
                          <a:latin typeface="Arial"/>
                          <a:cs typeface="Arial"/>
                        </a:rPr>
                        <a:t>Unlimited</a:t>
                      </a:r>
                      <a:r>
                        <a:rPr sz="850" b="1" spc="-40" dirty="0">
                          <a:solidFill>
                            <a:srgbClr val="212E39"/>
                          </a:solidFill>
                          <a:latin typeface="Arial"/>
                          <a:cs typeface="Arial"/>
                        </a:rPr>
                        <a:t> </a:t>
                      </a:r>
                      <a:r>
                        <a:rPr sz="850" b="1" dirty="0">
                          <a:solidFill>
                            <a:srgbClr val="212E39"/>
                          </a:solidFill>
                          <a:latin typeface="Arial"/>
                          <a:cs typeface="Arial"/>
                        </a:rPr>
                        <a:t>data</a:t>
                      </a:r>
                      <a:r>
                        <a:rPr sz="850" b="1" spc="-40" dirty="0">
                          <a:solidFill>
                            <a:srgbClr val="212E39"/>
                          </a:solidFill>
                          <a:latin typeface="Arial"/>
                          <a:cs typeface="Arial"/>
                        </a:rPr>
                        <a:t> </a:t>
                      </a:r>
                      <a:r>
                        <a:rPr sz="850" b="1" dirty="0">
                          <a:solidFill>
                            <a:srgbClr val="212E39"/>
                          </a:solidFill>
                          <a:latin typeface="Arial"/>
                          <a:cs typeface="Arial"/>
                        </a:rPr>
                        <a:t>–</a:t>
                      </a:r>
                      <a:r>
                        <a:rPr lang="en-US" sz="850" b="1" dirty="0">
                          <a:solidFill>
                            <a:srgbClr val="212E39"/>
                          </a:solidFill>
                          <a:latin typeface="Arial"/>
                          <a:cs typeface="Arial"/>
                        </a:rPr>
                        <a:t> </a:t>
                      </a:r>
                      <a:r>
                        <a:rPr lang="en-US" sz="850" b="1" spc="-20" dirty="0">
                          <a:solidFill>
                            <a:srgbClr val="212E39"/>
                          </a:solidFill>
                          <a:latin typeface="Arial"/>
                          <a:cs typeface="Arial"/>
                        </a:rPr>
                        <a:t>no overage </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F2F5F8"/>
                    </a:solidFill>
                  </a:tcPr>
                </a:tc>
                <a:extLst>
                  <a:ext uri="{0D108BD9-81ED-4DB2-BD59-A6C34878D82A}">
                    <a16:rowId xmlns:a16="http://schemas.microsoft.com/office/drawing/2014/main" val="10001"/>
                  </a:ext>
                </a:extLst>
              </a:tr>
              <a:tr h="216852">
                <a:tc>
                  <a:txBody>
                    <a:bodyPr/>
                    <a:lstStyle/>
                    <a:p>
                      <a:pPr marL="76200">
                        <a:lnSpc>
                          <a:spcPct val="100000"/>
                        </a:lnSpc>
                        <a:spcBef>
                          <a:spcPts val="359"/>
                        </a:spcBef>
                      </a:pPr>
                      <a:r>
                        <a:rPr sz="850" b="1" spc="-20" dirty="0">
                          <a:solidFill>
                            <a:srgbClr val="212E39"/>
                          </a:solidFill>
                          <a:latin typeface="Arial"/>
                          <a:cs typeface="Arial"/>
                        </a:rPr>
                        <a:t>Fully </a:t>
                      </a:r>
                      <a:r>
                        <a:rPr sz="850" b="1" spc="-10" dirty="0">
                          <a:solidFill>
                            <a:srgbClr val="212E39"/>
                          </a:solidFill>
                          <a:latin typeface="Arial"/>
                          <a:cs typeface="Arial"/>
                        </a:rPr>
                        <a:t>managed</a:t>
                      </a:r>
                      <a:r>
                        <a:rPr sz="850" b="1" spc="-20" dirty="0">
                          <a:solidFill>
                            <a:srgbClr val="212E39"/>
                          </a:solidFill>
                          <a:latin typeface="Arial"/>
                          <a:cs typeface="Arial"/>
                        </a:rPr>
                        <a:t> </a:t>
                      </a:r>
                      <a:r>
                        <a:rPr sz="850" b="1" dirty="0">
                          <a:solidFill>
                            <a:srgbClr val="212E39"/>
                          </a:solidFill>
                          <a:latin typeface="Arial"/>
                          <a:cs typeface="Arial"/>
                        </a:rPr>
                        <a:t>service</a:t>
                      </a:r>
                      <a:r>
                        <a:rPr sz="850" b="1" spc="-20" dirty="0">
                          <a:solidFill>
                            <a:srgbClr val="212E39"/>
                          </a:solidFill>
                          <a:latin typeface="Arial"/>
                          <a:cs typeface="Arial"/>
                        </a:rPr>
                        <a:t> </a:t>
                      </a:r>
                      <a:r>
                        <a:rPr sz="850" b="1" dirty="0">
                          <a:solidFill>
                            <a:srgbClr val="212E39"/>
                          </a:solidFill>
                          <a:latin typeface="Arial"/>
                          <a:cs typeface="Arial"/>
                        </a:rPr>
                        <a:t>–</a:t>
                      </a:r>
                      <a:r>
                        <a:rPr sz="850" b="1" spc="-20" dirty="0">
                          <a:solidFill>
                            <a:srgbClr val="212E39"/>
                          </a:solidFill>
                          <a:latin typeface="Arial"/>
                          <a:cs typeface="Arial"/>
                        </a:rPr>
                        <a:t> </a:t>
                      </a:r>
                      <a:r>
                        <a:rPr sz="850" b="1" spc="-10" dirty="0">
                          <a:solidFill>
                            <a:srgbClr val="212E39"/>
                          </a:solidFill>
                          <a:latin typeface="Arial"/>
                          <a:cs typeface="Arial"/>
                        </a:rPr>
                        <a:t>hardware</a:t>
                      </a:r>
                      <a:r>
                        <a:rPr sz="850" b="1" spc="-20" dirty="0">
                          <a:solidFill>
                            <a:srgbClr val="212E39"/>
                          </a:solidFill>
                          <a:latin typeface="Arial"/>
                          <a:cs typeface="Arial"/>
                        </a:rPr>
                        <a:t> </a:t>
                      </a:r>
                      <a:r>
                        <a:rPr lang="en-US" sz="850" b="1" spc="-20" dirty="0">
                          <a:solidFill>
                            <a:srgbClr val="212E39"/>
                          </a:solidFill>
                          <a:latin typeface="Arial"/>
                          <a:cs typeface="Arial"/>
                        </a:rPr>
                        <a:t>&amp; future upgrades </a:t>
                      </a:r>
                      <a:r>
                        <a:rPr sz="850" b="1" spc="-10" dirty="0">
                          <a:solidFill>
                            <a:srgbClr val="212E39"/>
                          </a:solidFill>
                          <a:latin typeface="Arial"/>
                          <a:cs typeface="Arial"/>
                        </a:rPr>
                        <a:t>included</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DEE4E8"/>
                    </a:solidFill>
                  </a:tcPr>
                </a:tc>
                <a:extLst>
                  <a:ext uri="{0D108BD9-81ED-4DB2-BD59-A6C34878D82A}">
                    <a16:rowId xmlns:a16="http://schemas.microsoft.com/office/drawing/2014/main" val="10002"/>
                  </a:ext>
                </a:extLst>
              </a:tr>
              <a:tr h="216852">
                <a:tc>
                  <a:txBody>
                    <a:bodyPr/>
                    <a:lstStyle/>
                    <a:p>
                      <a:pPr marL="76200">
                        <a:lnSpc>
                          <a:spcPct val="100000"/>
                        </a:lnSpc>
                        <a:spcBef>
                          <a:spcPts val="359"/>
                        </a:spcBef>
                      </a:pPr>
                      <a:r>
                        <a:rPr sz="850" b="1" spc="-10" dirty="0">
                          <a:solidFill>
                            <a:srgbClr val="212E39"/>
                          </a:solidFill>
                          <a:latin typeface="Arial"/>
                          <a:cs typeface="Arial"/>
                        </a:rPr>
                        <a:t>Unique</a:t>
                      </a:r>
                      <a:r>
                        <a:rPr sz="850" b="1" spc="-20" dirty="0">
                          <a:solidFill>
                            <a:srgbClr val="212E39"/>
                          </a:solidFill>
                          <a:latin typeface="Arial"/>
                          <a:cs typeface="Arial"/>
                        </a:rPr>
                        <a:t> </a:t>
                      </a:r>
                      <a:r>
                        <a:rPr sz="850" b="1" spc="-10" dirty="0">
                          <a:solidFill>
                            <a:srgbClr val="212E39"/>
                          </a:solidFill>
                          <a:latin typeface="Arial"/>
                          <a:cs typeface="Arial"/>
                        </a:rPr>
                        <a:t>network</a:t>
                      </a:r>
                      <a:r>
                        <a:rPr sz="850" b="1" spc="-20" dirty="0">
                          <a:solidFill>
                            <a:srgbClr val="212E39"/>
                          </a:solidFill>
                          <a:latin typeface="Arial"/>
                          <a:cs typeface="Arial"/>
                        </a:rPr>
                        <a:t> bonding</a:t>
                      </a:r>
                      <a:r>
                        <a:rPr sz="850" b="1" spc="-15" dirty="0">
                          <a:solidFill>
                            <a:srgbClr val="212E39"/>
                          </a:solidFill>
                          <a:latin typeface="Arial"/>
                          <a:cs typeface="Arial"/>
                        </a:rPr>
                        <a:t> </a:t>
                      </a:r>
                      <a:r>
                        <a:rPr sz="850" b="1" dirty="0">
                          <a:solidFill>
                            <a:srgbClr val="212E39"/>
                          </a:solidFill>
                          <a:latin typeface="Arial"/>
                          <a:cs typeface="Arial"/>
                        </a:rPr>
                        <a:t>–</a:t>
                      </a:r>
                      <a:r>
                        <a:rPr sz="850" b="1" spc="-20" dirty="0">
                          <a:solidFill>
                            <a:srgbClr val="212E39"/>
                          </a:solidFill>
                          <a:latin typeface="Arial"/>
                          <a:cs typeface="Arial"/>
                        </a:rPr>
                        <a:t> </a:t>
                      </a:r>
                      <a:r>
                        <a:rPr sz="850" b="1" spc="-10" dirty="0">
                          <a:solidFill>
                            <a:srgbClr val="212E39"/>
                          </a:solidFill>
                          <a:latin typeface="Arial"/>
                          <a:cs typeface="Arial"/>
                        </a:rPr>
                        <a:t>delivers</a:t>
                      </a:r>
                      <a:r>
                        <a:rPr sz="850" b="1" spc="-20" dirty="0">
                          <a:solidFill>
                            <a:srgbClr val="212E39"/>
                          </a:solidFill>
                          <a:latin typeface="Arial"/>
                          <a:cs typeface="Arial"/>
                        </a:rPr>
                        <a:t> </a:t>
                      </a:r>
                      <a:r>
                        <a:rPr sz="850" b="1" dirty="0">
                          <a:solidFill>
                            <a:srgbClr val="212E39"/>
                          </a:solidFill>
                          <a:latin typeface="Arial"/>
                          <a:cs typeface="Arial"/>
                        </a:rPr>
                        <a:t>fast</a:t>
                      </a:r>
                      <a:r>
                        <a:rPr sz="850" b="1" spc="-15" dirty="0">
                          <a:solidFill>
                            <a:srgbClr val="212E39"/>
                          </a:solidFill>
                          <a:latin typeface="Arial"/>
                          <a:cs typeface="Arial"/>
                        </a:rPr>
                        <a:t> </a:t>
                      </a:r>
                      <a:r>
                        <a:rPr sz="850" b="1" dirty="0">
                          <a:solidFill>
                            <a:srgbClr val="212E39"/>
                          </a:solidFill>
                          <a:latin typeface="Arial"/>
                          <a:cs typeface="Arial"/>
                        </a:rPr>
                        <a:t>&amp;</a:t>
                      </a:r>
                      <a:r>
                        <a:rPr sz="850" b="1" spc="-20" dirty="0">
                          <a:solidFill>
                            <a:srgbClr val="212E39"/>
                          </a:solidFill>
                          <a:latin typeface="Arial"/>
                          <a:cs typeface="Arial"/>
                        </a:rPr>
                        <a:t> </a:t>
                      </a:r>
                      <a:r>
                        <a:rPr sz="850" b="1" spc="-10" dirty="0">
                          <a:solidFill>
                            <a:srgbClr val="212E39"/>
                          </a:solidFill>
                          <a:latin typeface="Arial"/>
                          <a:cs typeface="Arial"/>
                        </a:rPr>
                        <a:t>consistent</a:t>
                      </a:r>
                      <a:r>
                        <a:rPr sz="850" b="1" spc="-15" dirty="0">
                          <a:solidFill>
                            <a:srgbClr val="212E39"/>
                          </a:solidFill>
                          <a:latin typeface="Arial"/>
                          <a:cs typeface="Arial"/>
                        </a:rPr>
                        <a:t> </a:t>
                      </a:r>
                      <a:r>
                        <a:rPr sz="850" b="1" spc="-10" dirty="0">
                          <a:solidFill>
                            <a:srgbClr val="212E39"/>
                          </a:solidFill>
                          <a:latin typeface="Arial"/>
                          <a:cs typeface="Arial"/>
                        </a:rPr>
                        <a:t>speeds</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F2F5F8"/>
                    </a:solidFill>
                  </a:tcPr>
                </a:tc>
                <a:extLst>
                  <a:ext uri="{0D108BD9-81ED-4DB2-BD59-A6C34878D82A}">
                    <a16:rowId xmlns:a16="http://schemas.microsoft.com/office/drawing/2014/main" val="10003"/>
                  </a:ext>
                </a:extLst>
              </a:tr>
              <a:tr h="216852">
                <a:tc>
                  <a:txBody>
                    <a:bodyPr/>
                    <a:lstStyle/>
                    <a:p>
                      <a:pPr marL="76200">
                        <a:lnSpc>
                          <a:spcPct val="100000"/>
                        </a:lnSpc>
                        <a:spcBef>
                          <a:spcPts val="359"/>
                        </a:spcBef>
                      </a:pPr>
                      <a:r>
                        <a:rPr sz="850" b="1" spc="-10" dirty="0">
                          <a:solidFill>
                            <a:srgbClr val="212E39"/>
                          </a:solidFill>
                          <a:latin typeface="Arial"/>
                          <a:cs typeface="Arial"/>
                        </a:rPr>
                        <a:t>Reliable</a:t>
                      </a:r>
                      <a:r>
                        <a:rPr sz="850" b="1" spc="-30" dirty="0">
                          <a:solidFill>
                            <a:srgbClr val="212E39"/>
                          </a:solidFill>
                          <a:latin typeface="Arial"/>
                          <a:cs typeface="Arial"/>
                        </a:rPr>
                        <a:t> </a:t>
                      </a:r>
                      <a:r>
                        <a:rPr sz="850" b="1" dirty="0">
                          <a:solidFill>
                            <a:srgbClr val="212E39"/>
                          </a:solidFill>
                          <a:latin typeface="Arial"/>
                          <a:cs typeface="Arial"/>
                        </a:rPr>
                        <a:t>service</a:t>
                      </a:r>
                      <a:r>
                        <a:rPr sz="850" b="1" spc="-30" dirty="0">
                          <a:solidFill>
                            <a:srgbClr val="212E39"/>
                          </a:solidFill>
                          <a:latin typeface="Arial"/>
                          <a:cs typeface="Arial"/>
                        </a:rPr>
                        <a:t> </a:t>
                      </a:r>
                      <a:r>
                        <a:rPr sz="850" b="1" dirty="0">
                          <a:solidFill>
                            <a:srgbClr val="212E39"/>
                          </a:solidFill>
                          <a:latin typeface="Arial"/>
                          <a:cs typeface="Arial"/>
                        </a:rPr>
                        <a:t>–</a:t>
                      </a:r>
                      <a:r>
                        <a:rPr sz="850" b="1" spc="-30" dirty="0">
                          <a:solidFill>
                            <a:srgbClr val="212E39"/>
                          </a:solidFill>
                          <a:latin typeface="Arial"/>
                          <a:cs typeface="Arial"/>
                        </a:rPr>
                        <a:t> </a:t>
                      </a:r>
                      <a:r>
                        <a:rPr sz="850" b="1" spc="-10" dirty="0">
                          <a:solidFill>
                            <a:srgbClr val="212E39"/>
                          </a:solidFill>
                          <a:latin typeface="Arial"/>
                          <a:cs typeface="Arial"/>
                        </a:rPr>
                        <a:t>L-band</a:t>
                      </a:r>
                      <a:r>
                        <a:rPr sz="850" b="1" spc="-30" dirty="0">
                          <a:solidFill>
                            <a:srgbClr val="212E39"/>
                          </a:solidFill>
                          <a:latin typeface="Arial"/>
                          <a:cs typeface="Arial"/>
                        </a:rPr>
                        <a:t> </a:t>
                      </a:r>
                      <a:r>
                        <a:rPr sz="850" b="1" spc="-10" dirty="0">
                          <a:solidFill>
                            <a:srgbClr val="212E39"/>
                          </a:solidFill>
                          <a:latin typeface="Arial"/>
                          <a:cs typeface="Arial"/>
                        </a:rPr>
                        <a:t>back-</a:t>
                      </a:r>
                      <a:r>
                        <a:rPr sz="850" b="1" dirty="0">
                          <a:solidFill>
                            <a:srgbClr val="212E39"/>
                          </a:solidFill>
                          <a:latin typeface="Arial"/>
                          <a:cs typeface="Arial"/>
                        </a:rPr>
                        <a:t>up</a:t>
                      </a:r>
                      <a:r>
                        <a:rPr sz="850" b="1" spc="-30" dirty="0">
                          <a:solidFill>
                            <a:srgbClr val="212E39"/>
                          </a:solidFill>
                          <a:latin typeface="Arial"/>
                          <a:cs typeface="Arial"/>
                        </a:rPr>
                        <a:t> </a:t>
                      </a:r>
                      <a:r>
                        <a:rPr sz="850" b="1" dirty="0">
                          <a:solidFill>
                            <a:srgbClr val="212E39"/>
                          </a:solidFill>
                          <a:latin typeface="Arial"/>
                          <a:cs typeface="Arial"/>
                        </a:rPr>
                        <a:t>with</a:t>
                      </a:r>
                      <a:r>
                        <a:rPr sz="850" b="1" spc="-30" dirty="0">
                          <a:solidFill>
                            <a:srgbClr val="212E39"/>
                          </a:solidFill>
                          <a:latin typeface="Arial"/>
                          <a:cs typeface="Arial"/>
                        </a:rPr>
                        <a:t> </a:t>
                      </a:r>
                      <a:r>
                        <a:rPr sz="850" b="1" spc="-10" dirty="0">
                          <a:solidFill>
                            <a:srgbClr val="212E39"/>
                          </a:solidFill>
                          <a:latin typeface="Arial"/>
                          <a:cs typeface="Arial"/>
                        </a:rPr>
                        <a:t>99.9%</a:t>
                      </a:r>
                      <a:r>
                        <a:rPr sz="850" b="1" spc="-30" dirty="0">
                          <a:solidFill>
                            <a:srgbClr val="212E39"/>
                          </a:solidFill>
                          <a:latin typeface="Arial"/>
                          <a:cs typeface="Arial"/>
                        </a:rPr>
                        <a:t> </a:t>
                      </a:r>
                      <a:r>
                        <a:rPr lang="en-US" sz="850" b="1" spc="-10" dirty="0">
                          <a:solidFill>
                            <a:srgbClr val="212E39"/>
                          </a:solidFill>
                          <a:latin typeface="Arial"/>
                          <a:cs typeface="Arial"/>
                        </a:rPr>
                        <a:t>uptime</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DEE4E8"/>
                    </a:solidFill>
                  </a:tcPr>
                </a:tc>
                <a:extLst>
                  <a:ext uri="{0D108BD9-81ED-4DB2-BD59-A6C34878D82A}">
                    <a16:rowId xmlns:a16="http://schemas.microsoft.com/office/drawing/2014/main" val="10004"/>
                  </a:ext>
                </a:extLst>
              </a:tr>
              <a:tr h="216852">
                <a:tc>
                  <a:txBody>
                    <a:bodyPr/>
                    <a:lstStyle/>
                    <a:p>
                      <a:pPr marL="76200">
                        <a:lnSpc>
                          <a:spcPct val="100000"/>
                        </a:lnSpc>
                        <a:spcBef>
                          <a:spcPts val="359"/>
                        </a:spcBef>
                      </a:pPr>
                      <a:r>
                        <a:rPr sz="850" b="1" spc="-10" dirty="0">
                          <a:solidFill>
                            <a:srgbClr val="212E39"/>
                          </a:solidFill>
                          <a:latin typeface="Arial"/>
                          <a:cs typeface="Arial"/>
                        </a:rPr>
                        <a:t>Network-</a:t>
                      </a:r>
                      <a:r>
                        <a:rPr sz="850" b="1" dirty="0">
                          <a:solidFill>
                            <a:srgbClr val="212E39"/>
                          </a:solidFill>
                          <a:latin typeface="Arial"/>
                          <a:cs typeface="Arial"/>
                        </a:rPr>
                        <a:t>wide</a:t>
                      </a:r>
                      <a:r>
                        <a:rPr sz="850" b="1" spc="-10" dirty="0">
                          <a:solidFill>
                            <a:srgbClr val="212E39"/>
                          </a:solidFill>
                          <a:latin typeface="Arial"/>
                          <a:cs typeface="Arial"/>
                        </a:rPr>
                        <a:t> encryption </a:t>
                      </a:r>
                      <a:r>
                        <a:rPr sz="850" b="1" dirty="0">
                          <a:solidFill>
                            <a:srgbClr val="212E39"/>
                          </a:solidFill>
                          <a:latin typeface="Arial"/>
                          <a:cs typeface="Arial"/>
                        </a:rPr>
                        <a:t>&amp;</a:t>
                      </a:r>
                      <a:r>
                        <a:rPr sz="850" b="1" spc="-10" dirty="0">
                          <a:solidFill>
                            <a:srgbClr val="212E39"/>
                          </a:solidFill>
                          <a:latin typeface="Arial"/>
                          <a:cs typeface="Arial"/>
                        </a:rPr>
                        <a:t> firewall</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F2F5F8"/>
                    </a:solidFill>
                  </a:tcPr>
                </a:tc>
                <a:extLst>
                  <a:ext uri="{0D108BD9-81ED-4DB2-BD59-A6C34878D82A}">
                    <a16:rowId xmlns:a16="http://schemas.microsoft.com/office/drawing/2014/main" val="10005"/>
                  </a:ext>
                </a:extLst>
              </a:tr>
              <a:tr h="180710">
                <a:tc>
                  <a:txBody>
                    <a:bodyPr/>
                    <a:lstStyle/>
                    <a:p>
                      <a:pPr marL="76200">
                        <a:lnSpc>
                          <a:spcPct val="100000"/>
                        </a:lnSpc>
                        <a:spcBef>
                          <a:spcPts val="115"/>
                        </a:spcBef>
                      </a:pPr>
                      <a:r>
                        <a:rPr sz="1000" b="1">
                          <a:solidFill>
                            <a:srgbClr val="FFFFFF"/>
                          </a:solidFill>
                          <a:latin typeface="Arial"/>
                          <a:cs typeface="Arial"/>
                        </a:rPr>
                        <a:t>Business</a:t>
                      </a:r>
                      <a:r>
                        <a:rPr sz="1000" b="1" spc="45">
                          <a:solidFill>
                            <a:srgbClr val="FFFFFF"/>
                          </a:solidFill>
                          <a:latin typeface="Arial"/>
                          <a:cs typeface="Arial"/>
                        </a:rPr>
                        <a:t> </a:t>
                      </a:r>
                      <a:r>
                        <a:rPr sz="1000" b="1" spc="-10">
                          <a:solidFill>
                            <a:srgbClr val="FFFFFF"/>
                          </a:solidFill>
                          <a:latin typeface="Arial"/>
                          <a:cs typeface="Arial"/>
                        </a:rPr>
                        <a:t>experience</a:t>
                      </a:r>
                      <a:endParaRPr sz="1000">
                        <a:latin typeface="Arial"/>
                        <a:cs typeface="Arial"/>
                      </a:endParaRPr>
                    </a:p>
                  </a:txBody>
                  <a:tcPr marL="0" marR="0" marT="14605" marB="0">
                    <a:lnR w="57150">
                      <a:solidFill>
                        <a:srgbClr val="FFFFFF"/>
                      </a:solidFill>
                      <a:prstDash val="solid"/>
                    </a:lnR>
                    <a:solidFill>
                      <a:srgbClr val="677A89"/>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A3BF"/>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9EE0"/>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8CBF03"/>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solidFill>
                      <a:srgbClr val="EF8201"/>
                    </a:solidFill>
                  </a:tcPr>
                </a:tc>
                <a:extLst>
                  <a:ext uri="{0D108BD9-81ED-4DB2-BD59-A6C34878D82A}">
                    <a16:rowId xmlns:a16="http://schemas.microsoft.com/office/drawing/2014/main" val="10006"/>
                  </a:ext>
                </a:extLst>
              </a:tr>
              <a:tr h="277089">
                <a:tc>
                  <a:txBody>
                    <a:bodyPr/>
                    <a:lstStyle/>
                    <a:p>
                      <a:pPr marL="76200" marR="363220">
                        <a:lnSpc>
                          <a:spcPct val="100000"/>
                        </a:lnSpc>
                        <a:spcBef>
                          <a:spcPts val="100"/>
                        </a:spcBef>
                      </a:pPr>
                      <a:r>
                        <a:rPr sz="850" b="1" spc="-10" dirty="0">
                          <a:solidFill>
                            <a:srgbClr val="212E39"/>
                          </a:solidFill>
                          <a:latin typeface="Arial"/>
                          <a:cs typeface="Arial"/>
                        </a:rPr>
                        <a:t>Segregated</a:t>
                      </a:r>
                      <a:r>
                        <a:rPr sz="850" b="1" spc="-25" dirty="0">
                          <a:solidFill>
                            <a:srgbClr val="212E39"/>
                          </a:solidFill>
                          <a:latin typeface="Arial"/>
                          <a:cs typeface="Arial"/>
                        </a:rPr>
                        <a:t> </a:t>
                      </a:r>
                      <a:r>
                        <a:rPr sz="850" b="1" spc="-10" dirty="0">
                          <a:solidFill>
                            <a:srgbClr val="212E39"/>
                          </a:solidFill>
                          <a:latin typeface="Arial"/>
                          <a:cs typeface="Arial"/>
                        </a:rPr>
                        <a:t>business</a:t>
                      </a:r>
                      <a:r>
                        <a:rPr sz="850" b="1" spc="-25" dirty="0">
                          <a:solidFill>
                            <a:srgbClr val="212E39"/>
                          </a:solidFill>
                          <a:latin typeface="Arial"/>
                          <a:cs typeface="Arial"/>
                        </a:rPr>
                        <a:t> </a:t>
                      </a:r>
                      <a:r>
                        <a:rPr sz="850" b="1" spc="-10" dirty="0">
                          <a:solidFill>
                            <a:srgbClr val="212E39"/>
                          </a:solidFill>
                          <a:latin typeface="Arial"/>
                          <a:cs typeface="Arial"/>
                        </a:rPr>
                        <a:t>network</a:t>
                      </a:r>
                      <a:r>
                        <a:rPr sz="850" b="1" spc="-25" dirty="0">
                          <a:solidFill>
                            <a:srgbClr val="212E39"/>
                          </a:solidFill>
                          <a:latin typeface="Arial"/>
                          <a:cs typeface="Arial"/>
                        </a:rPr>
                        <a:t> </a:t>
                      </a:r>
                      <a:r>
                        <a:rPr sz="850" b="1" dirty="0">
                          <a:solidFill>
                            <a:srgbClr val="212E39"/>
                          </a:solidFill>
                          <a:latin typeface="Arial"/>
                          <a:cs typeface="Arial"/>
                        </a:rPr>
                        <a:t>–</a:t>
                      </a:r>
                      <a:r>
                        <a:rPr sz="850" b="1" spc="-25" dirty="0">
                          <a:solidFill>
                            <a:srgbClr val="212E39"/>
                          </a:solidFill>
                          <a:latin typeface="Arial"/>
                          <a:cs typeface="Arial"/>
                        </a:rPr>
                        <a:t> </a:t>
                      </a:r>
                      <a:r>
                        <a:rPr sz="850" b="1" dirty="0">
                          <a:solidFill>
                            <a:srgbClr val="212E39"/>
                          </a:solidFill>
                          <a:latin typeface="Arial"/>
                          <a:cs typeface="Arial"/>
                        </a:rPr>
                        <a:t>prioriti</a:t>
                      </a:r>
                      <a:r>
                        <a:rPr lang="en-US" sz="850" b="1" dirty="0">
                          <a:solidFill>
                            <a:srgbClr val="212E39"/>
                          </a:solidFill>
                          <a:latin typeface="Arial"/>
                          <a:cs typeface="Arial"/>
                        </a:rPr>
                        <a:t>s</a:t>
                      </a:r>
                      <a:r>
                        <a:rPr sz="850" b="1" dirty="0">
                          <a:solidFill>
                            <a:srgbClr val="212E39"/>
                          </a:solidFill>
                          <a:latin typeface="Arial"/>
                          <a:cs typeface="Arial"/>
                        </a:rPr>
                        <a:t>e</a:t>
                      </a:r>
                      <a:r>
                        <a:rPr lang="en-GB" sz="850" b="1" dirty="0">
                          <a:solidFill>
                            <a:srgbClr val="212E39"/>
                          </a:solidFill>
                          <a:latin typeface="Arial"/>
                          <a:cs typeface="Arial"/>
                        </a:rPr>
                        <a:t>d over</a:t>
                      </a:r>
                      <a:r>
                        <a:rPr sz="850" b="1" spc="-20" dirty="0">
                          <a:solidFill>
                            <a:srgbClr val="212E39"/>
                          </a:solidFill>
                          <a:latin typeface="Arial"/>
                          <a:cs typeface="Arial"/>
                        </a:rPr>
                        <a:t> </a:t>
                      </a:r>
                      <a:r>
                        <a:rPr sz="850" b="1" spc="-10" dirty="0">
                          <a:solidFill>
                            <a:srgbClr val="212E39"/>
                          </a:solidFill>
                          <a:latin typeface="Arial"/>
                          <a:cs typeface="Arial"/>
                        </a:rPr>
                        <a:t>operational</a:t>
                      </a:r>
                      <a:r>
                        <a:rPr sz="850" b="1" spc="-25" dirty="0">
                          <a:solidFill>
                            <a:srgbClr val="212E39"/>
                          </a:solidFill>
                          <a:latin typeface="Arial"/>
                          <a:cs typeface="Arial"/>
                        </a:rPr>
                        <a:t> </a:t>
                      </a:r>
                      <a:r>
                        <a:rPr lang="en-GB" sz="850" b="1" spc="-25" dirty="0">
                          <a:solidFill>
                            <a:srgbClr val="212E39"/>
                          </a:solidFill>
                          <a:latin typeface="Arial"/>
                          <a:cs typeface="Arial"/>
                        </a:rPr>
                        <a:t>&amp;</a:t>
                      </a:r>
                      <a:r>
                        <a:rPr sz="850" b="1" spc="-25" dirty="0">
                          <a:solidFill>
                            <a:srgbClr val="212E39"/>
                          </a:solidFill>
                          <a:latin typeface="Arial"/>
                          <a:cs typeface="Arial"/>
                        </a:rPr>
                        <a:t> </a:t>
                      </a:r>
                      <a:r>
                        <a:rPr sz="850" b="1" dirty="0">
                          <a:solidFill>
                            <a:srgbClr val="212E39"/>
                          </a:solidFill>
                          <a:latin typeface="Arial"/>
                          <a:cs typeface="Arial"/>
                        </a:rPr>
                        <a:t>crew</a:t>
                      </a:r>
                      <a:r>
                        <a:rPr sz="850" b="1" spc="-25" dirty="0">
                          <a:solidFill>
                            <a:srgbClr val="212E39"/>
                          </a:solidFill>
                          <a:latin typeface="Arial"/>
                          <a:cs typeface="Arial"/>
                        </a:rPr>
                        <a:t> </a:t>
                      </a:r>
                      <a:r>
                        <a:rPr sz="850" b="1" spc="-10" dirty="0">
                          <a:solidFill>
                            <a:srgbClr val="212E39"/>
                          </a:solidFill>
                          <a:latin typeface="Arial"/>
                          <a:cs typeface="Arial"/>
                        </a:rPr>
                        <a:t>traffic. </a:t>
                      </a:r>
                      <a:r>
                        <a:rPr sz="850" b="1" spc="-20" dirty="0">
                          <a:solidFill>
                            <a:srgbClr val="212E39"/>
                          </a:solidFill>
                          <a:latin typeface="Arial"/>
                          <a:cs typeface="Arial"/>
                        </a:rPr>
                        <a:t>Fast</a:t>
                      </a:r>
                      <a:r>
                        <a:rPr sz="850" b="1" spc="-40" dirty="0">
                          <a:solidFill>
                            <a:srgbClr val="212E39"/>
                          </a:solidFill>
                          <a:latin typeface="Arial"/>
                          <a:cs typeface="Arial"/>
                        </a:rPr>
                        <a:t> </a:t>
                      </a:r>
                      <a:r>
                        <a:rPr sz="850" b="1" spc="-10" dirty="0">
                          <a:solidFill>
                            <a:srgbClr val="212E39"/>
                          </a:solidFill>
                          <a:latin typeface="Arial"/>
                          <a:cs typeface="Arial"/>
                        </a:rPr>
                        <a:t>download</a:t>
                      </a:r>
                      <a:r>
                        <a:rPr sz="850" b="1" spc="-45" dirty="0">
                          <a:solidFill>
                            <a:srgbClr val="212E39"/>
                          </a:solidFill>
                          <a:latin typeface="Arial"/>
                          <a:cs typeface="Arial"/>
                        </a:rPr>
                        <a:t> </a:t>
                      </a:r>
                      <a:r>
                        <a:rPr sz="850" b="1" dirty="0">
                          <a:solidFill>
                            <a:srgbClr val="212E39"/>
                          </a:solidFill>
                          <a:latin typeface="Arial"/>
                          <a:cs typeface="Arial"/>
                        </a:rPr>
                        <a:t>of</a:t>
                      </a:r>
                      <a:r>
                        <a:rPr sz="850" b="1" spc="-40" dirty="0">
                          <a:solidFill>
                            <a:srgbClr val="212E39"/>
                          </a:solidFill>
                          <a:latin typeface="Arial"/>
                          <a:cs typeface="Arial"/>
                        </a:rPr>
                        <a:t> </a:t>
                      </a:r>
                      <a:r>
                        <a:rPr sz="850" b="1" dirty="0">
                          <a:solidFill>
                            <a:srgbClr val="212E39"/>
                          </a:solidFill>
                          <a:latin typeface="Arial"/>
                          <a:cs typeface="Arial"/>
                        </a:rPr>
                        <a:t>large</a:t>
                      </a:r>
                      <a:r>
                        <a:rPr sz="850" b="1" spc="-45" dirty="0">
                          <a:solidFill>
                            <a:srgbClr val="212E39"/>
                          </a:solidFill>
                          <a:latin typeface="Arial"/>
                          <a:cs typeface="Arial"/>
                        </a:rPr>
                        <a:t> </a:t>
                      </a:r>
                      <a:r>
                        <a:rPr sz="850" b="1" dirty="0">
                          <a:solidFill>
                            <a:srgbClr val="212E39"/>
                          </a:solidFill>
                          <a:latin typeface="Arial"/>
                          <a:cs typeface="Arial"/>
                        </a:rPr>
                        <a:t>data</a:t>
                      </a:r>
                      <a:r>
                        <a:rPr sz="850" b="1" spc="-40" dirty="0">
                          <a:solidFill>
                            <a:srgbClr val="212E39"/>
                          </a:solidFill>
                          <a:latin typeface="Arial"/>
                          <a:cs typeface="Arial"/>
                        </a:rPr>
                        <a:t> </a:t>
                      </a:r>
                      <a:r>
                        <a:rPr sz="850" b="1" spc="-20" dirty="0">
                          <a:solidFill>
                            <a:srgbClr val="212E39"/>
                          </a:solidFill>
                          <a:latin typeface="Arial"/>
                          <a:cs typeface="Arial"/>
                        </a:rPr>
                        <a:t>files</a:t>
                      </a:r>
                      <a:endParaRPr sz="850" dirty="0">
                        <a:solidFill>
                          <a:srgbClr val="212E39"/>
                        </a:solidFill>
                        <a:latin typeface="Arial"/>
                        <a:cs typeface="Arial"/>
                      </a:endParaRPr>
                    </a:p>
                  </a:txBody>
                  <a:tcPr marL="0" marR="0" marT="12700" marB="0">
                    <a:lnR w="57150">
                      <a:solidFill>
                        <a:srgbClr val="FFFFFF"/>
                      </a:solidFill>
                      <a:prstDash val="solid"/>
                    </a:lnR>
                    <a:solidFill>
                      <a:srgbClr val="F2F5F8"/>
                    </a:solidFill>
                  </a:tcPr>
                </a:tc>
                <a:tc>
                  <a:txBody>
                    <a:bodyPr/>
                    <a:lstStyle/>
                    <a:p>
                      <a:pPr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lnR w="57150">
                      <a:solidFill>
                        <a:srgbClr val="FFFFFF"/>
                      </a:solidFill>
                      <a:prstDash val="solid"/>
                    </a:lnR>
                    <a:solidFill>
                      <a:srgbClr val="F2F5F8"/>
                    </a:solidFill>
                  </a:tcPr>
                </a:tc>
                <a:tc>
                  <a:txBody>
                    <a:bodyPr/>
                    <a:lstStyle/>
                    <a:p>
                      <a:pPr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lnR w="57150">
                      <a:solidFill>
                        <a:srgbClr val="FFFFFF"/>
                      </a:solidFill>
                      <a:prstDash val="solid"/>
                    </a:lnR>
                    <a:solidFill>
                      <a:srgbClr val="F2F5F8"/>
                    </a:solidFill>
                  </a:tcPr>
                </a:tc>
                <a:tc>
                  <a:txBody>
                    <a:bodyPr/>
                    <a:lstStyle/>
                    <a:p>
                      <a:pPr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solidFill>
                      <a:srgbClr val="F2F5F8"/>
                    </a:solidFill>
                  </a:tcPr>
                </a:tc>
                <a:extLst>
                  <a:ext uri="{0D108BD9-81ED-4DB2-BD59-A6C34878D82A}">
                    <a16:rowId xmlns:a16="http://schemas.microsoft.com/office/drawing/2014/main" val="10007"/>
                  </a:ext>
                </a:extLst>
              </a:tr>
              <a:tr h="277089">
                <a:tc>
                  <a:txBody>
                    <a:bodyPr/>
                    <a:lstStyle/>
                    <a:p>
                      <a:pPr marL="76200">
                        <a:lnSpc>
                          <a:spcPct val="100000"/>
                        </a:lnSpc>
                        <a:spcBef>
                          <a:spcPts val="610"/>
                        </a:spcBef>
                      </a:pPr>
                      <a:r>
                        <a:rPr sz="850" b="1" dirty="0">
                          <a:solidFill>
                            <a:srgbClr val="212E39"/>
                          </a:solidFill>
                          <a:latin typeface="Arial"/>
                          <a:cs typeface="Arial"/>
                        </a:rPr>
                        <a:t>Supports</a:t>
                      </a:r>
                      <a:r>
                        <a:rPr sz="850" b="1" spc="-40" dirty="0">
                          <a:solidFill>
                            <a:srgbClr val="212E39"/>
                          </a:solidFill>
                          <a:latin typeface="Arial"/>
                          <a:cs typeface="Arial"/>
                        </a:rPr>
                        <a:t> </a:t>
                      </a:r>
                      <a:r>
                        <a:rPr sz="850" b="1" spc="-10" dirty="0">
                          <a:solidFill>
                            <a:srgbClr val="212E39"/>
                          </a:solidFill>
                          <a:latin typeface="Arial"/>
                          <a:cs typeface="Arial"/>
                        </a:rPr>
                        <a:t>remote</a:t>
                      </a:r>
                      <a:r>
                        <a:rPr sz="850" b="1" spc="-40" dirty="0">
                          <a:solidFill>
                            <a:srgbClr val="212E39"/>
                          </a:solidFill>
                          <a:latin typeface="Arial"/>
                          <a:cs typeface="Arial"/>
                        </a:rPr>
                        <a:t> </a:t>
                      </a:r>
                      <a:r>
                        <a:rPr sz="850" b="1" dirty="0">
                          <a:solidFill>
                            <a:srgbClr val="212E39"/>
                          </a:solidFill>
                          <a:latin typeface="Arial"/>
                          <a:cs typeface="Arial"/>
                        </a:rPr>
                        <a:t>IT</a:t>
                      </a:r>
                      <a:r>
                        <a:rPr sz="850" b="1" spc="-35" dirty="0">
                          <a:solidFill>
                            <a:srgbClr val="212E39"/>
                          </a:solidFill>
                          <a:latin typeface="Arial"/>
                          <a:cs typeface="Arial"/>
                        </a:rPr>
                        <a:t> </a:t>
                      </a:r>
                      <a:r>
                        <a:rPr sz="850" b="1" spc="-10" dirty="0">
                          <a:solidFill>
                            <a:srgbClr val="212E39"/>
                          </a:solidFill>
                          <a:latin typeface="Arial"/>
                          <a:cs typeface="Arial"/>
                        </a:rPr>
                        <a:t>management</a:t>
                      </a:r>
                      <a:endParaRPr sz="850" dirty="0">
                        <a:solidFill>
                          <a:srgbClr val="212E39"/>
                        </a:solidFill>
                        <a:latin typeface="Arial"/>
                        <a:cs typeface="Arial"/>
                      </a:endParaRPr>
                    </a:p>
                  </a:txBody>
                  <a:tcPr marL="0" marR="0" marT="77470" marB="0">
                    <a:lnR w="57150">
                      <a:solidFill>
                        <a:srgbClr val="FFFFFF"/>
                      </a:solidFill>
                      <a:prstDash val="solid"/>
                    </a:lnR>
                    <a:solidFill>
                      <a:srgbClr val="DEE4E8"/>
                    </a:solidFill>
                  </a:tcPr>
                </a:tc>
                <a:tc>
                  <a:txBody>
                    <a:bodyPr/>
                    <a:lstStyle/>
                    <a:p>
                      <a:pPr marL="499109" marR="180975" indent="-310515">
                        <a:lnSpc>
                          <a:spcPct val="100000"/>
                        </a:lnSpc>
                        <a:spcBef>
                          <a:spcPts val="220"/>
                        </a:spcBef>
                      </a:pPr>
                      <a:r>
                        <a:rPr sz="750">
                          <a:solidFill>
                            <a:srgbClr val="212E39"/>
                          </a:solidFill>
                          <a:latin typeface="Arial"/>
                          <a:cs typeface="Arial"/>
                        </a:rPr>
                        <a:t>+</a:t>
                      </a:r>
                      <a:r>
                        <a:rPr sz="750" spc="5">
                          <a:solidFill>
                            <a:srgbClr val="212E39"/>
                          </a:solidFill>
                          <a:latin typeface="Arial"/>
                          <a:cs typeface="Arial"/>
                        </a:rPr>
                        <a:t> </a:t>
                      </a:r>
                      <a:r>
                        <a:rPr sz="750">
                          <a:solidFill>
                            <a:srgbClr val="212E39"/>
                          </a:solidFill>
                          <a:latin typeface="Arial"/>
                          <a:cs typeface="Arial"/>
                        </a:rPr>
                        <a:t>collaborative</a:t>
                      </a:r>
                      <a:r>
                        <a:rPr sz="750" spc="5">
                          <a:solidFill>
                            <a:srgbClr val="212E39"/>
                          </a:solidFill>
                          <a:latin typeface="Arial"/>
                          <a:cs typeface="Arial"/>
                        </a:rPr>
                        <a:t> </a:t>
                      </a:r>
                      <a:r>
                        <a:rPr sz="750">
                          <a:solidFill>
                            <a:srgbClr val="212E39"/>
                          </a:solidFill>
                          <a:latin typeface="Arial"/>
                          <a:cs typeface="Arial"/>
                        </a:rPr>
                        <a:t>cloud</a:t>
                      </a:r>
                      <a:r>
                        <a:rPr sz="750" spc="10">
                          <a:solidFill>
                            <a:srgbClr val="212E39"/>
                          </a:solidFill>
                          <a:latin typeface="Arial"/>
                          <a:cs typeface="Arial"/>
                        </a:rPr>
                        <a:t> </a:t>
                      </a:r>
                      <a:r>
                        <a:rPr sz="750" spc="-10">
                          <a:solidFill>
                            <a:srgbClr val="212E39"/>
                          </a:solidFill>
                          <a:latin typeface="Arial"/>
                          <a:cs typeface="Arial"/>
                        </a:rPr>
                        <a:t>programs (e.g.</a:t>
                      </a:r>
                      <a:r>
                        <a:rPr sz="750" spc="5">
                          <a:solidFill>
                            <a:srgbClr val="212E39"/>
                          </a:solidFill>
                          <a:latin typeface="Arial"/>
                          <a:cs typeface="Arial"/>
                        </a:rPr>
                        <a:t> </a:t>
                      </a:r>
                      <a:r>
                        <a:rPr sz="750">
                          <a:solidFill>
                            <a:srgbClr val="212E39"/>
                          </a:solidFill>
                          <a:latin typeface="Arial"/>
                          <a:cs typeface="Arial"/>
                        </a:rPr>
                        <a:t>Office</a:t>
                      </a:r>
                      <a:r>
                        <a:rPr sz="750" spc="5">
                          <a:solidFill>
                            <a:srgbClr val="212E39"/>
                          </a:solidFill>
                          <a:latin typeface="Arial"/>
                          <a:cs typeface="Arial"/>
                        </a:rPr>
                        <a:t> </a:t>
                      </a:r>
                      <a:r>
                        <a:rPr sz="750" spc="-20">
                          <a:solidFill>
                            <a:srgbClr val="212E39"/>
                          </a:solidFill>
                          <a:latin typeface="Arial"/>
                          <a:cs typeface="Arial"/>
                        </a:rPr>
                        <a:t>365)</a:t>
                      </a:r>
                      <a:endParaRPr sz="750">
                        <a:latin typeface="Arial"/>
                        <a:cs typeface="Arial"/>
                      </a:endParaRPr>
                    </a:p>
                  </a:txBody>
                  <a:tcPr marL="0" marR="0" marT="27940" marB="0">
                    <a:lnL w="57150">
                      <a:solidFill>
                        <a:srgbClr val="FFFFFF"/>
                      </a:solidFill>
                      <a:prstDash val="solid"/>
                    </a:lnL>
                    <a:lnR w="57150">
                      <a:solidFill>
                        <a:srgbClr val="FFFFFF"/>
                      </a:solidFill>
                      <a:prstDash val="solid"/>
                    </a:lnR>
                    <a:solidFill>
                      <a:srgbClr val="DEE4E8"/>
                    </a:solidFill>
                  </a:tcPr>
                </a:tc>
                <a:tc>
                  <a:txBody>
                    <a:bodyPr/>
                    <a:lstStyle/>
                    <a:p>
                      <a:pPr marL="499109" marR="180975" indent="-310515">
                        <a:lnSpc>
                          <a:spcPct val="100000"/>
                        </a:lnSpc>
                        <a:spcBef>
                          <a:spcPts val="220"/>
                        </a:spcBef>
                      </a:pPr>
                      <a:r>
                        <a:rPr sz="750">
                          <a:solidFill>
                            <a:srgbClr val="212E39"/>
                          </a:solidFill>
                          <a:latin typeface="Arial"/>
                          <a:cs typeface="Arial"/>
                        </a:rPr>
                        <a:t>+</a:t>
                      </a:r>
                      <a:r>
                        <a:rPr sz="750" spc="5">
                          <a:solidFill>
                            <a:srgbClr val="212E39"/>
                          </a:solidFill>
                          <a:latin typeface="Arial"/>
                          <a:cs typeface="Arial"/>
                        </a:rPr>
                        <a:t> </a:t>
                      </a:r>
                      <a:r>
                        <a:rPr sz="750">
                          <a:solidFill>
                            <a:srgbClr val="212E39"/>
                          </a:solidFill>
                          <a:latin typeface="Arial"/>
                          <a:cs typeface="Arial"/>
                        </a:rPr>
                        <a:t>collaborative</a:t>
                      </a:r>
                      <a:r>
                        <a:rPr sz="750" spc="5">
                          <a:solidFill>
                            <a:srgbClr val="212E39"/>
                          </a:solidFill>
                          <a:latin typeface="Arial"/>
                          <a:cs typeface="Arial"/>
                        </a:rPr>
                        <a:t> </a:t>
                      </a:r>
                      <a:r>
                        <a:rPr sz="750">
                          <a:solidFill>
                            <a:srgbClr val="212E39"/>
                          </a:solidFill>
                          <a:latin typeface="Arial"/>
                          <a:cs typeface="Arial"/>
                        </a:rPr>
                        <a:t>cloud</a:t>
                      </a:r>
                      <a:r>
                        <a:rPr sz="750" spc="10">
                          <a:solidFill>
                            <a:srgbClr val="212E39"/>
                          </a:solidFill>
                          <a:latin typeface="Arial"/>
                          <a:cs typeface="Arial"/>
                        </a:rPr>
                        <a:t> </a:t>
                      </a:r>
                      <a:r>
                        <a:rPr sz="750" spc="-10">
                          <a:solidFill>
                            <a:srgbClr val="212E39"/>
                          </a:solidFill>
                          <a:latin typeface="Arial"/>
                          <a:cs typeface="Arial"/>
                        </a:rPr>
                        <a:t>programs (e.g.</a:t>
                      </a:r>
                      <a:r>
                        <a:rPr sz="750" spc="5">
                          <a:solidFill>
                            <a:srgbClr val="212E39"/>
                          </a:solidFill>
                          <a:latin typeface="Arial"/>
                          <a:cs typeface="Arial"/>
                        </a:rPr>
                        <a:t> </a:t>
                      </a:r>
                      <a:r>
                        <a:rPr sz="750">
                          <a:solidFill>
                            <a:srgbClr val="212E39"/>
                          </a:solidFill>
                          <a:latin typeface="Arial"/>
                          <a:cs typeface="Arial"/>
                        </a:rPr>
                        <a:t>Office</a:t>
                      </a:r>
                      <a:r>
                        <a:rPr sz="750" spc="5">
                          <a:solidFill>
                            <a:srgbClr val="212E39"/>
                          </a:solidFill>
                          <a:latin typeface="Arial"/>
                          <a:cs typeface="Arial"/>
                        </a:rPr>
                        <a:t> </a:t>
                      </a:r>
                      <a:r>
                        <a:rPr sz="750" spc="-20">
                          <a:solidFill>
                            <a:srgbClr val="212E39"/>
                          </a:solidFill>
                          <a:latin typeface="Arial"/>
                          <a:cs typeface="Arial"/>
                        </a:rPr>
                        <a:t>365)</a:t>
                      </a:r>
                      <a:endParaRPr sz="750">
                        <a:latin typeface="Arial"/>
                        <a:cs typeface="Arial"/>
                      </a:endParaRPr>
                    </a:p>
                  </a:txBody>
                  <a:tcPr marL="0" marR="0" marT="27940" marB="0">
                    <a:lnL w="57150">
                      <a:solidFill>
                        <a:srgbClr val="FFFFFF"/>
                      </a:solidFill>
                      <a:prstDash val="solid"/>
                    </a:lnL>
                    <a:lnR w="57150">
                      <a:solidFill>
                        <a:srgbClr val="FFFFFF"/>
                      </a:solidFill>
                      <a:prstDash val="solid"/>
                    </a:lnR>
                    <a:solidFill>
                      <a:srgbClr val="DEE4E8"/>
                    </a:solidFill>
                  </a:tcPr>
                </a:tc>
                <a:tc>
                  <a:txBody>
                    <a:bodyPr/>
                    <a:lstStyle/>
                    <a:p>
                      <a:pPr marL="255904" marR="156210" indent="-92710">
                        <a:lnSpc>
                          <a:spcPct val="100000"/>
                        </a:lnSpc>
                        <a:spcBef>
                          <a:spcPts val="220"/>
                        </a:spcBef>
                      </a:pPr>
                      <a:r>
                        <a:rPr sz="750">
                          <a:solidFill>
                            <a:srgbClr val="212E39"/>
                          </a:solidFill>
                          <a:latin typeface="Arial"/>
                          <a:cs typeface="Arial"/>
                        </a:rPr>
                        <a:t>+ concurrent</a:t>
                      </a:r>
                      <a:r>
                        <a:rPr sz="750" spc="5">
                          <a:solidFill>
                            <a:srgbClr val="212E39"/>
                          </a:solidFill>
                          <a:latin typeface="Arial"/>
                          <a:cs typeface="Arial"/>
                        </a:rPr>
                        <a:t> </a:t>
                      </a:r>
                      <a:r>
                        <a:rPr sz="750">
                          <a:solidFill>
                            <a:srgbClr val="212E39"/>
                          </a:solidFill>
                          <a:latin typeface="Arial"/>
                          <a:cs typeface="Arial"/>
                        </a:rPr>
                        <a:t>collaborative</a:t>
                      </a:r>
                      <a:r>
                        <a:rPr sz="750" spc="5">
                          <a:solidFill>
                            <a:srgbClr val="212E39"/>
                          </a:solidFill>
                          <a:latin typeface="Arial"/>
                          <a:cs typeface="Arial"/>
                        </a:rPr>
                        <a:t> </a:t>
                      </a:r>
                      <a:r>
                        <a:rPr sz="750" spc="-20">
                          <a:solidFill>
                            <a:srgbClr val="212E39"/>
                          </a:solidFill>
                          <a:latin typeface="Arial"/>
                          <a:cs typeface="Arial"/>
                        </a:rPr>
                        <a:t>cloud</a:t>
                      </a:r>
                      <a:r>
                        <a:rPr sz="750">
                          <a:solidFill>
                            <a:srgbClr val="212E39"/>
                          </a:solidFill>
                          <a:latin typeface="Arial"/>
                          <a:cs typeface="Arial"/>
                        </a:rPr>
                        <a:t> programs</a:t>
                      </a:r>
                      <a:r>
                        <a:rPr sz="750" spc="-10">
                          <a:solidFill>
                            <a:srgbClr val="212E39"/>
                          </a:solidFill>
                          <a:latin typeface="Arial"/>
                          <a:cs typeface="Arial"/>
                        </a:rPr>
                        <a:t> </a:t>
                      </a:r>
                      <a:r>
                        <a:rPr sz="750">
                          <a:solidFill>
                            <a:srgbClr val="212E39"/>
                          </a:solidFill>
                          <a:latin typeface="Arial"/>
                          <a:cs typeface="Arial"/>
                        </a:rPr>
                        <a:t>+</a:t>
                      </a:r>
                      <a:r>
                        <a:rPr sz="750" spc="-5">
                          <a:solidFill>
                            <a:srgbClr val="212E39"/>
                          </a:solidFill>
                          <a:latin typeface="Arial"/>
                          <a:cs typeface="Arial"/>
                        </a:rPr>
                        <a:t> </a:t>
                      </a:r>
                      <a:r>
                        <a:rPr sz="750">
                          <a:solidFill>
                            <a:srgbClr val="212E39"/>
                          </a:solidFill>
                          <a:latin typeface="Arial"/>
                          <a:cs typeface="Arial"/>
                        </a:rPr>
                        <a:t>enterprise</a:t>
                      </a:r>
                      <a:r>
                        <a:rPr sz="750" spc="-10">
                          <a:solidFill>
                            <a:srgbClr val="212E39"/>
                          </a:solidFill>
                          <a:latin typeface="Arial"/>
                          <a:cs typeface="Arial"/>
                        </a:rPr>
                        <a:t> </a:t>
                      </a:r>
                      <a:r>
                        <a:rPr sz="750" spc="-20">
                          <a:solidFill>
                            <a:srgbClr val="212E39"/>
                          </a:solidFill>
                          <a:latin typeface="Arial"/>
                          <a:cs typeface="Arial"/>
                        </a:rPr>
                        <a:t>apps</a:t>
                      </a:r>
                      <a:endParaRPr sz="750">
                        <a:latin typeface="Arial"/>
                        <a:cs typeface="Arial"/>
                      </a:endParaRPr>
                    </a:p>
                  </a:txBody>
                  <a:tcPr marL="0" marR="0" marT="27940" marB="0">
                    <a:lnL w="57150">
                      <a:solidFill>
                        <a:srgbClr val="FFFFFF"/>
                      </a:solidFill>
                      <a:prstDash val="solid"/>
                    </a:lnL>
                    <a:lnR w="57150">
                      <a:solidFill>
                        <a:srgbClr val="FFFFFF"/>
                      </a:solidFill>
                      <a:prstDash val="solid"/>
                    </a:lnR>
                    <a:solidFill>
                      <a:srgbClr val="DEE4E8"/>
                    </a:solidFill>
                  </a:tcPr>
                </a:tc>
                <a:tc>
                  <a:txBody>
                    <a:bodyPr/>
                    <a:lstStyle/>
                    <a:p>
                      <a:pPr marL="269875" marR="141605" indent="-92710">
                        <a:lnSpc>
                          <a:spcPct val="100000"/>
                        </a:lnSpc>
                        <a:spcBef>
                          <a:spcPts val="220"/>
                        </a:spcBef>
                      </a:pPr>
                      <a:r>
                        <a:rPr sz="750">
                          <a:solidFill>
                            <a:srgbClr val="212E39"/>
                          </a:solidFill>
                          <a:latin typeface="Arial"/>
                          <a:cs typeface="Arial"/>
                        </a:rPr>
                        <a:t>+ concurrent</a:t>
                      </a:r>
                      <a:r>
                        <a:rPr sz="750" spc="5">
                          <a:solidFill>
                            <a:srgbClr val="212E39"/>
                          </a:solidFill>
                          <a:latin typeface="Arial"/>
                          <a:cs typeface="Arial"/>
                        </a:rPr>
                        <a:t> </a:t>
                      </a:r>
                      <a:r>
                        <a:rPr sz="750">
                          <a:solidFill>
                            <a:srgbClr val="212E39"/>
                          </a:solidFill>
                          <a:latin typeface="Arial"/>
                          <a:cs typeface="Arial"/>
                        </a:rPr>
                        <a:t>collaborative</a:t>
                      </a:r>
                      <a:r>
                        <a:rPr sz="750" spc="5">
                          <a:solidFill>
                            <a:srgbClr val="212E39"/>
                          </a:solidFill>
                          <a:latin typeface="Arial"/>
                          <a:cs typeface="Arial"/>
                        </a:rPr>
                        <a:t> </a:t>
                      </a:r>
                      <a:r>
                        <a:rPr sz="750" spc="-20">
                          <a:solidFill>
                            <a:srgbClr val="212E39"/>
                          </a:solidFill>
                          <a:latin typeface="Arial"/>
                          <a:cs typeface="Arial"/>
                        </a:rPr>
                        <a:t>cloud</a:t>
                      </a:r>
                      <a:r>
                        <a:rPr sz="750">
                          <a:solidFill>
                            <a:srgbClr val="212E39"/>
                          </a:solidFill>
                          <a:latin typeface="Arial"/>
                          <a:cs typeface="Arial"/>
                        </a:rPr>
                        <a:t> programs</a:t>
                      </a:r>
                      <a:r>
                        <a:rPr sz="750" spc="-10">
                          <a:solidFill>
                            <a:srgbClr val="212E39"/>
                          </a:solidFill>
                          <a:latin typeface="Arial"/>
                          <a:cs typeface="Arial"/>
                        </a:rPr>
                        <a:t> </a:t>
                      </a:r>
                      <a:r>
                        <a:rPr sz="750">
                          <a:solidFill>
                            <a:srgbClr val="212E39"/>
                          </a:solidFill>
                          <a:latin typeface="Arial"/>
                          <a:cs typeface="Arial"/>
                        </a:rPr>
                        <a:t>+</a:t>
                      </a:r>
                      <a:r>
                        <a:rPr sz="750" spc="-5">
                          <a:solidFill>
                            <a:srgbClr val="212E39"/>
                          </a:solidFill>
                          <a:latin typeface="Arial"/>
                          <a:cs typeface="Arial"/>
                        </a:rPr>
                        <a:t> </a:t>
                      </a:r>
                      <a:r>
                        <a:rPr sz="750">
                          <a:solidFill>
                            <a:srgbClr val="212E39"/>
                          </a:solidFill>
                          <a:latin typeface="Arial"/>
                          <a:cs typeface="Arial"/>
                        </a:rPr>
                        <a:t>enterprise</a:t>
                      </a:r>
                      <a:r>
                        <a:rPr sz="750" spc="-10">
                          <a:solidFill>
                            <a:srgbClr val="212E39"/>
                          </a:solidFill>
                          <a:latin typeface="Arial"/>
                          <a:cs typeface="Arial"/>
                        </a:rPr>
                        <a:t> </a:t>
                      </a:r>
                      <a:r>
                        <a:rPr sz="750" spc="-20">
                          <a:solidFill>
                            <a:srgbClr val="212E39"/>
                          </a:solidFill>
                          <a:latin typeface="Arial"/>
                          <a:cs typeface="Arial"/>
                        </a:rPr>
                        <a:t>apps</a:t>
                      </a:r>
                      <a:endParaRPr sz="750">
                        <a:latin typeface="Arial"/>
                        <a:cs typeface="Arial"/>
                      </a:endParaRPr>
                    </a:p>
                  </a:txBody>
                  <a:tcPr marL="0" marR="0" marT="27940" marB="0">
                    <a:lnL w="57150">
                      <a:solidFill>
                        <a:srgbClr val="FFFFFF"/>
                      </a:solidFill>
                      <a:prstDash val="solid"/>
                    </a:lnL>
                    <a:solidFill>
                      <a:srgbClr val="DEE4E8"/>
                    </a:solidFill>
                  </a:tcPr>
                </a:tc>
                <a:extLst>
                  <a:ext uri="{0D108BD9-81ED-4DB2-BD59-A6C34878D82A}">
                    <a16:rowId xmlns:a16="http://schemas.microsoft.com/office/drawing/2014/main" val="10008"/>
                  </a:ext>
                </a:extLst>
              </a:tr>
              <a:tr h="216852">
                <a:tc>
                  <a:txBody>
                    <a:bodyPr/>
                    <a:lstStyle/>
                    <a:p>
                      <a:pPr marL="76200">
                        <a:lnSpc>
                          <a:spcPct val="100000"/>
                        </a:lnSpc>
                        <a:spcBef>
                          <a:spcPts val="359"/>
                        </a:spcBef>
                      </a:pPr>
                      <a:r>
                        <a:rPr sz="850" b="1" dirty="0">
                          <a:solidFill>
                            <a:srgbClr val="212E39"/>
                          </a:solidFill>
                          <a:latin typeface="Arial"/>
                          <a:cs typeface="Arial"/>
                        </a:rPr>
                        <a:t>Enhanced</a:t>
                      </a:r>
                      <a:r>
                        <a:rPr sz="850" b="1" spc="30" dirty="0">
                          <a:solidFill>
                            <a:srgbClr val="212E39"/>
                          </a:solidFill>
                          <a:latin typeface="Arial"/>
                          <a:cs typeface="Arial"/>
                        </a:rPr>
                        <a:t> </a:t>
                      </a:r>
                      <a:r>
                        <a:rPr sz="850" b="1" dirty="0">
                          <a:solidFill>
                            <a:srgbClr val="212E39"/>
                          </a:solidFill>
                          <a:latin typeface="Arial"/>
                          <a:cs typeface="Arial"/>
                        </a:rPr>
                        <a:t>port</a:t>
                      </a:r>
                      <a:r>
                        <a:rPr sz="850" b="1" spc="30" dirty="0">
                          <a:solidFill>
                            <a:srgbClr val="212E39"/>
                          </a:solidFill>
                          <a:latin typeface="Arial"/>
                          <a:cs typeface="Arial"/>
                        </a:rPr>
                        <a:t> </a:t>
                      </a:r>
                      <a:r>
                        <a:rPr lang="en-US" sz="850" b="1" spc="30" dirty="0">
                          <a:solidFill>
                            <a:srgbClr val="212E39"/>
                          </a:solidFill>
                          <a:latin typeface="Arial"/>
                          <a:cs typeface="Arial"/>
                        </a:rPr>
                        <a:t>&amp;</a:t>
                      </a:r>
                      <a:r>
                        <a:rPr sz="850" b="1" spc="30" dirty="0">
                          <a:solidFill>
                            <a:srgbClr val="212E39"/>
                          </a:solidFill>
                          <a:latin typeface="Arial"/>
                          <a:cs typeface="Arial"/>
                        </a:rPr>
                        <a:t> </a:t>
                      </a:r>
                      <a:r>
                        <a:rPr sz="850" b="1" dirty="0">
                          <a:solidFill>
                            <a:srgbClr val="212E39"/>
                          </a:solidFill>
                          <a:latin typeface="Arial"/>
                          <a:cs typeface="Arial"/>
                        </a:rPr>
                        <a:t>coastal</a:t>
                      </a:r>
                      <a:r>
                        <a:rPr sz="850" b="1" spc="30" dirty="0">
                          <a:solidFill>
                            <a:srgbClr val="212E39"/>
                          </a:solidFill>
                          <a:latin typeface="Arial"/>
                          <a:cs typeface="Arial"/>
                        </a:rPr>
                        <a:t> </a:t>
                      </a:r>
                      <a:r>
                        <a:rPr sz="850" b="1" dirty="0">
                          <a:solidFill>
                            <a:srgbClr val="212E39"/>
                          </a:solidFill>
                          <a:latin typeface="Arial"/>
                          <a:cs typeface="Arial"/>
                        </a:rPr>
                        <a:t>connectivity</a:t>
                      </a:r>
                      <a:r>
                        <a:rPr sz="850" b="1" spc="35" dirty="0">
                          <a:solidFill>
                            <a:srgbClr val="212E39"/>
                          </a:solidFill>
                          <a:latin typeface="Arial"/>
                          <a:cs typeface="Arial"/>
                        </a:rPr>
                        <a:t> </a:t>
                      </a:r>
                      <a:r>
                        <a:rPr sz="850" b="1" spc="-20" dirty="0">
                          <a:solidFill>
                            <a:srgbClr val="212E39"/>
                          </a:solidFill>
                          <a:latin typeface="Arial"/>
                          <a:cs typeface="Arial"/>
                        </a:rPr>
                        <a:t>(LTE)</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F2F5F8"/>
                    </a:solidFill>
                  </a:tcPr>
                </a:tc>
                <a:extLst>
                  <a:ext uri="{0D108BD9-81ED-4DB2-BD59-A6C34878D82A}">
                    <a16:rowId xmlns:a16="http://schemas.microsoft.com/office/drawing/2014/main" val="10009"/>
                  </a:ext>
                </a:extLst>
              </a:tr>
              <a:tr h="180710">
                <a:tc>
                  <a:txBody>
                    <a:bodyPr/>
                    <a:lstStyle/>
                    <a:p>
                      <a:pPr marL="76200">
                        <a:lnSpc>
                          <a:spcPct val="100000"/>
                        </a:lnSpc>
                        <a:spcBef>
                          <a:spcPts val="115"/>
                        </a:spcBef>
                      </a:pPr>
                      <a:r>
                        <a:rPr sz="1000" b="1">
                          <a:solidFill>
                            <a:srgbClr val="FFFFFF"/>
                          </a:solidFill>
                          <a:latin typeface="Arial"/>
                          <a:cs typeface="Arial"/>
                        </a:rPr>
                        <a:t>Operational</a:t>
                      </a:r>
                      <a:r>
                        <a:rPr sz="1000" b="1" spc="70">
                          <a:solidFill>
                            <a:srgbClr val="FFFFFF"/>
                          </a:solidFill>
                          <a:latin typeface="Arial"/>
                          <a:cs typeface="Arial"/>
                        </a:rPr>
                        <a:t> </a:t>
                      </a:r>
                      <a:r>
                        <a:rPr sz="1000" b="1" spc="-10">
                          <a:solidFill>
                            <a:srgbClr val="FFFFFF"/>
                          </a:solidFill>
                          <a:latin typeface="Arial"/>
                          <a:cs typeface="Arial"/>
                        </a:rPr>
                        <a:t>experience</a:t>
                      </a:r>
                      <a:endParaRPr sz="1000">
                        <a:latin typeface="Arial"/>
                        <a:cs typeface="Arial"/>
                      </a:endParaRPr>
                    </a:p>
                  </a:txBody>
                  <a:tcPr marL="0" marR="0" marT="14605" marB="0">
                    <a:lnR w="57150">
                      <a:solidFill>
                        <a:srgbClr val="FFFFFF"/>
                      </a:solidFill>
                      <a:prstDash val="solid"/>
                    </a:lnR>
                    <a:solidFill>
                      <a:srgbClr val="677A89"/>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A3BF"/>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9EE0"/>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8CBF03"/>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solidFill>
                      <a:srgbClr val="EF8201"/>
                    </a:solidFill>
                  </a:tcPr>
                </a:tc>
                <a:extLst>
                  <a:ext uri="{0D108BD9-81ED-4DB2-BD59-A6C34878D82A}">
                    <a16:rowId xmlns:a16="http://schemas.microsoft.com/office/drawing/2014/main" val="10010"/>
                  </a:ext>
                </a:extLst>
              </a:tr>
              <a:tr h="216852">
                <a:tc>
                  <a:txBody>
                    <a:bodyPr/>
                    <a:lstStyle/>
                    <a:p>
                      <a:pPr marL="76200">
                        <a:lnSpc>
                          <a:spcPct val="100000"/>
                        </a:lnSpc>
                        <a:spcBef>
                          <a:spcPts val="359"/>
                        </a:spcBef>
                      </a:pPr>
                      <a:r>
                        <a:rPr sz="850" b="1" dirty="0">
                          <a:solidFill>
                            <a:srgbClr val="212E39"/>
                          </a:solidFill>
                          <a:latin typeface="Arial"/>
                          <a:cs typeface="Arial"/>
                        </a:rPr>
                        <a:t>Segregated</a:t>
                      </a:r>
                      <a:r>
                        <a:rPr sz="850" b="1" spc="30" dirty="0">
                          <a:solidFill>
                            <a:srgbClr val="212E39"/>
                          </a:solidFill>
                          <a:latin typeface="Arial"/>
                          <a:cs typeface="Arial"/>
                        </a:rPr>
                        <a:t> </a:t>
                      </a:r>
                      <a:r>
                        <a:rPr sz="850" b="1" dirty="0">
                          <a:solidFill>
                            <a:srgbClr val="212E39"/>
                          </a:solidFill>
                          <a:latin typeface="Arial"/>
                          <a:cs typeface="Arial"/>
                        </a:rPr>
                        <a:t>operational</a:t>
                      </a:r>
                      <a:r>
                        <a:rPr sz="850" b="1" spc="30" dirty="0">
                          <a:solidFill>
                            <a:srgbClr val="212E39"/>
                          </a:solidFill>
                          <a:latin typeface="Arial"/>
                          <a:cs typeface="Arial"/>
                        </a:rPr>
                        <a:t> </a:t>
                      </a:r>
                      <a:r>
                        <a:rPr sz="850" b="1" dirty="0">
                          <a:solidFill>
                            <a:srgbClr val="212E39"/>
                          </a:solidFill>
                          <a:latin typeface="Arial"/>
                          <a:cs typeface="Arial"/>
                        </a:rPr>
                        <a:t>network</a:t>
                      </a:r>
                      <a:r>
                        <a:rPr sz="850" b="1" spc="30" dirty="0">
                          <a:solidFill>
                            <a:srgbClr val="212E39"/>
                          </a:solidFill>
                          <a:latin typeface="Arial"/>
                          <a:cs typeface="Arial"/>
                        </a:rPr>
                        <a:t> </a:t>
                      </a:r>
                      <a:r>
                        <a:rPr sz="850" b="1" dirty="0">
                          <a:solidFill>
                            <a:srgbClr val="212E39"/>
                          </a:solidFill>
                          <a:latin typeface="Arial"/>
                          <a:cs typeface="Arial"/>
                        </a:rPr>
                        <a:t>–</a:t>
                      </a:r>
                      <a:r>
                        <a:rPr sz="850" b="1" spc="30" dirty="0">
                          <a:solidFill>
                            <a:srgbClr val="212E39"/>
                          </a:solidFill>
                          <a:latin typeface="Arial"/>
                          <a:cs typeface="Arial"/>
                        </a:rPr>
                        <a:t> </a:t>
                      </a:r>
                      <a:r>
                        <a:rPr sz="850" b="1" dirty="0">
                          <a:solidFill>
                            <a:srgbClr val="212E39"/>
                          </a:solidFill>
                          <a:latin typeface="Arial"/>
                          <a:cs typeface="Arial"/>
                        </a:rPr>
                        <a:t>prioritized</a:t>
                      </a:r>
                      <a:r>
                        <a:rPr sz="850" b="1" spc="30" dirty="0">
                          <a:solidFill>
                            <a:srgbClr val="212E39"/>
                          </a:solidFill>
                          <a:latin typeface="Arial"/>
                          <a:cs typeface="Arial"/>
                        </a:rPr>
                        <a:t> </a:t>
                      </a:r>
                      <a:r>
                        <a:rPr sz="850" b="1" dirty="0">
                          <a:solidFill>
                            <a:srgbClr val="212E39"/>
                          </a:solidFill>
                          <a:latin typeface="Arial"/>
                          <a:cs typeface="Arial"/>
                        </a:rPr>
                        <a:t>over</a:t>
                      </a:r>
                      <a:r>
                        <a:rPr sz="850" b="1" spc="35" dirty="0">
                          <a:solidFill>
                            <a:srgbClr val="212E39"/>
                          </a:solidFill>
                          <a:latin typeface="Arial"/>
                          <a:cs typeface="Arial"/>
                        </a:rPr>
                        <a:t> </a:t>
                      </a:r>
                      <a:r>
                        <a:rPr sz="850" b="1" dirty="0">
                          <a:solidFill>
                            <a:srgbClr val="212E39"/>
                          </a:solidFill>
                          <a:latin typeface="Arial"/>
                          <a:cs typeface="Arial"/>
                        </a:rPr>
                        <a:t>crew</a:t>
                      </a:r>
                      <a:r>
                        <a:rPr sz="850" b="1" spc="30" dirty="0">
                          <a:solidFill>
                            <a:srgbClr val="212E39"/>
                          </a:solidFill>
                          <a:latin typeface="Arial"/>
                          <a:cs typeface="Arial"/>
                        </a:rPr>
                        <a:t> </a:t>
                      </a:r>
                      <a:r>
                        <a:rPr sz="850" b="1" spc="-10" dirty="0">
                          <a:solidFill>
                            <a:srgbClr val="212E39"/>
                          </a:solidFill>
                          <a:latin typeface="Arial"/>
                          <a:cs typeface="Arial"/>
                        </a:rPr>
                        <a:t>traffic</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gn="ctr">
                        <a:lnSpc>
                          <a:spcPts val="1700"/>
                        </a:lnSpc>
                      </a:pPr>
                      <a:r>
                        <a:rPr sz="1800" spc="-50" dirty="0">
                          <a:solidFill>
                            <a:srgbClr val="212E39"/>
                          </a:solidFill>
                          <a:latin typeface="Arial"/>
                          <a:cs typeface="Arial"/>
                        </a:rPr>
                        <a:t>●</a:t>
                      </a:r>
                      <a:endParaRPr sz="1800" dirty="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DEE4E8"/>
                    </a:solidFill>
                  </a:tcPr>
                </a:tc>
                <a:extLst>
                  <a:ext uri="{0D108BD9-81ED-4DB2-BD59-A6C34878D82A}">
                    <a16:rowId xmlns:a16="http://schemas.microsoft.com/office/drawing/2014/main" val="10011"/>
                  </a:ext>
                </a:extLst>
              </a:tr>
              <a:tr h="216852">
                <a:tc>
                  <a:txBody>
                    <a:bodyPr/>
                    <a:lstStyle/>
                    <a:p>
                      <a:pPr marL="76200">
                        <a:lnSpc>
                          <a:spcPct val="100000"/>
                        </a:lnSpc>
                        <a:spcBef>
                          <a:spcPts val="359"/>
                        </a:spcBef>
                      </a:pPr>
                      <a:r>
                        <a:rPr sz="850" b="1" dirty="0">
                          <a:solidFill>
                            <a:srgbClr val="212E39"/>
                          </a:solidFill>
                          <a:latin typeface="Arial"/>
                          <a:cs typeface="Arial"/>
                        </a:rPr>
                        <a:t>Optimized</a:t>
                      </a:r>
                      <a:r>
                        <a:rPr sz="850" b="1" spc="5" dirty="0">
                          <a:solidFill>
                            <a:srgbClr val="212E39"/>
                          </a:solidFill>
                          <a:latin typeface="Arial"/>
                          <a:cs typeface="Arial"/>
                        </a:rPr>
                        <a:t> </a:t>
                      </a:r>
                      <a:r>
                        <a:rPr sz="850" b="1" dirty="0">
                          <a:solidFill>
                            <a:srgbClr val="212E39"/>
                          </a:solidFill>
                          <a:latin typeface="Arial"/>
                          <a:cs typeface="Arial"/>
                        </a:rPr>
                        <a:t>for</a:t>
                      </a:r>
                      <a:r>
                        <a:rPr sz="850" b="1" spc="10" dirty="0">
                          <a:solidFill>
                            <a:srgbClr val="212E39"/>
                          </a:solidFill>
                          <a:latin typeface="Arial"/>
                          <a:cs typeface="Arial"/>
                        </a:rPr>
                        <a:t> </a:t>
                      </a:r>
                      <a:r>
                        <a:rPr sz="850" b="1" dirty="0">
                          <a:solidFill>
                            <a:srgbClr val="212E39"/>
                          </a:solidFill>
                          <a:latin typeface="Arial"/>
                          <a:cs typeface="Arial"/>
                        </a:rPr>
                        <a:t>vessel</a:t>
                      </a:r>
                      <a:r>
                        <a:rPr sz="850" b="1" spc="10" dirty="0">
                          <a:solidFill>
                            <a:srgbClr val="212E39"/>
                          </a:solidFill>
                          <a:latin typeface="Arial"/>
                          <a:cs typeface="Arial"/>
                        </a:rPr>
                        <a:t> </a:t>
                      </a:r>
                      <a:r>
                        <a:rPr sz="850" b="1" dirty="0">
                          <a:solidFill>
                            <a:srgbClr val="212E39"/>
                          </a:solidFill>
                          <a:latin typeface="Arial"/>
                          <a:cs typeface="Arial"/>
                        </a:rPr>
                        <a:t>monitoring</a:t>
                      </a:r>
                      <a:r>
                        <a:rPr sz="850" b="1" spc="10" dirty="0">
                          <a:solidFill>
                            <a:srgbClr val="212E39"/>
                          </a:solidFill>
                          <a:latin typeface="Arial"/>
                          <a:cs typeface="Arial"/>
                        </a:rPr>
                        <a:t> </a:t>
                      </a:r>
                      <a:r>
                        <a:rPr sz="850" b="1" dirty="0">
                          <a:solidFill>
                            <a:srgbClr val="212E39"/>
                          </a:solidFill>
                          <a:latin typeface="Arial"/>
                          <a:cs typeface="Arial"/>
                        </a:rPr>
                        <a:t>(CCTV,</a:t>
                      </a:r>
                      <a:r>
                        <a:rPr sz="850" b="1" spc="10" dirty="0">
                          <a:solidFill>
                            <a:srgbClr val="212E39"/>
                          </a:solidFill>
                          <a:latin typeface="Arial"/>
                          <a:cs typeface="Arial"/>
                        </a:rPr>
                        <a:t> </a:t>
                      </a:r>
                      <a:r>
                        <a:rPr sz="850" b="1" dirty="0">
                          <a:solidFill>
                            <a:srgbClr val="212E39"/>
                          </a:solidFill>
                          <a:latin typeface="Arial"/>
                          <a:cs typeface="Arial"/>
                        </a:rPr>
                        <a:t>remote</a:t>
                      </a:r>
                      <a:r>
                        <a:rPr sz="850" b="1" spc="10" dirty="0">
                          <a:solidFill>
                            <a:srgbClr val="212E39"/>
                          </a:solidFill>
                          <a:latin typeface="Arial"/>
                          <a:cs typeface="Arial"/>
                        </a:rPr>
                        <a:t> </a:t>
                      </a:r>
                      <a:r>
                        <a:rPr sz="850" b="1" dirty="0">
                          <a:solidFill>
                            <a:srgbClr val="212E39"/>
                          </a:solidFill>
                          <a:latin typeface="Arial"/>
                          <a:cs typeface="Arial"/>
                        </a:rPr>
                        <a:t>survey,</a:t>
                      </a:r>
                      <a:r>
                        <a:rPr sz="850" b="1" spc="10" dirty="0">
                          <a:solidFill>
                            <a:srgbClr val="212E39"/>
                          </a:solidFill>
                          <a:latin typeface="Arial"/>
                          <a:cs typeface="Arial"/>
                        </a:rPr>
                        <a:t> </a:t>
                      </a:r>
                      <a:r>
                        <a:rPr sz="850" b="1" spc="-20" dirty="0">
                          <a:solidFill>
                            <a:srgbClr val="212E39"/>
                          </a:solidFill>
                          <a:latin typeface="Arial"/>
                          <a:cs typeface="Arial"/>
                        </a:rPr>
                        <a:t>IOT)</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F2F5F8"/>
                    </a:solidFill>
                  </a:tcPr>
                </a:tc>
                <a:extLst>
                  <a:ext uri="{0D108BD9-81ED-4DB2-BD59-A6C34878D82A}">
                    <a16:rowId xmlns:a16="http://schemas.microsoft.com/office/drawing/2014/main" val="10012"/>
                  </a:ext>
                </a:extLst>
              </a:tr>
              <a:tr h="216852">
                <a:tc>
                  <a:txBody>
                    <a:bodyPr/>
                    <a:lstStyle/>
                    <a:p>
                      <a:pPr marL="76200">
                        <a:lnSpc>
                          <a:spcPct val="100000"/>
                        </a:lnSpc>
                        <a:spcBef>
                          <a:spcPts val="359"/>
                        </a:spcBef>
                      </a:pPr>
                      <a:r>
                        <a:rPr sz="850" b="1" dirty="0">
                          <a:solidFill>
                            <a:srgbClr val="212E39"/>
                          </a:solidFill>
                          <a:latin typeface="Arial"/>
                          <a:cs typeface="Arial"/>
                        </a:rPr>
                        <a:t>Enhanced</a:t>
                      </a:r>
                      <a:r>
                        <a:rPr sz="850" b="1" spc="30" dirty="0">
                          <a:solidFill>
                            <a:srgbClr val="212E39"/>
                          </a:solidFill>
                          <a:latin typeface="Arial"/>
                          <a:cs typeface="Arial"/>
                        </a:rPr>
                        <a:t> </a:t>
                      </a:r>
                      <a:r>
                        <a:rPr sz="850" b="1" dirty="0">
                          <a:solidFill>
                            <a:srgbClr val="212E39"/>
                          </a:solidFill>
                          <a:latin typeface="Arial"/>
                          <a:cs typeface="Arial"/>
                        </a:rPr>
                        <a:t>port</a:t>
                      </a:r>
                      <a:r>
                        <a:rPr sz="850" b="1" spc="30" dirty="0">
                          <a:solidFill>
                            <a:srgbClr val="212E39"/>
                          </a:solidFill>
                          <a:latin typeface="Arial"/>
                          <a:cs typeface="Arial"/>
                        </a:rPr>
                        <a:t> </a:t>
                      </a:r>
                      <a:r>
                        <a:rPr lang="en-GB" sz="850" b="1" dirty="0">
                          <a:solidFill>
                            <a:srgbClr val="212E39"/>
                          </a:solidFill>
                          <a:latin typeface="Arial"/>
                          <a:cs typeface="Arial"/>
                        </a:rPr>
                        <a:t>&amp;</a:t>
                      </a:r>
                      <a:r>
                        <a:rPr sz="850" b="1" spc="30" dirty="0">
                          <a:solidFill>
                            <a:srgbClr val="212E39"/>
                          </a:solidFill>
                          <a:latin typeface="Arial"/>
                          <a:cs typeface="Arial"/>
                        </a:rPr>
                        <a:t> </a:t>
                      </a:r>
                      <a:r>
                        <a:rPr sz="850" b="1" dirty="0">
                          <a:solidFill>
                            <a:srgbClr val="212E39"/>
                          </a:solidFill>
                          <a:latin typeface="Arial"/>
                          <a:cs typeface="Arial"/>
                        </a:rPr>
                        <a:t>coastal</a:t>
                      </a:r>
                      <a:r>
                        <a:rPr sz="850" b="1" spc="30" dirty="0">
                          <a:solidFill>
                            <a:srgbClr val="212E39"/>
                          </a:solidFill>
                          <a:latin typeface="Arial"/>
                          <a:cs typeface="Arial"/>
                        </a:rPr>
                        <a:t> </a:t>
                      </a:r>
                      <a:r>
                        <a:rPr sz="850" b="1" dirty="0">
                          <a:solidFill>
                            <a:srgbClr val="212E39"/>
                          </a:solidFill>
                          <a:latin typeface="Arial"/>
                          <a:cs typeface="Arial"/>
                        </a:rPr>
                        <a:t>connectivity</a:t>
                      </a:r>
                      <a:r>
                        <a:rPr sz="850" b="1" spc="35" dirty="0">
                          <a:solidFill>
                            <a:srgbClr val="212E39"/>
                          </a:solidFill>
                          <a:latin typeface="Arial"/>
                          <a:cs typeface="Arial"/>
                        </a:rPr>
                        <a:t> </a:t>
                      </a:r>
                      <a:r>
                        <a:rPr sz="850" b="1" spc="-20" dirty="0">
                          <a:solidFill>
                            <a:srgbClr val="212E39"/>
                          </a:solidFill>
                          <a:latin typeface="Arial"/>
                          <a:cs typeface="Arial"/>
                        </a:rPr>
                        <a:t>(LTE)</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DEE4E8"/>
                    </a:solidFill>
                  </a:tcPr>
                </a:tc>
                <a:extLst>
                  <a:ext uri="{0D108BD9-81ED-4DB2-BD59-A6C34878D82A}">
                    <a16:rowId xmlns:a16="http://schemas.microsoft.com/office/drawing/2014/main" val="10013"/>
                  </a:ext>
                </a:extLst>
              </a:tr>
              <a:tr h="180710">
                <a:tc>
                  <a:txBody>
                    <a:bodyPr/>
                    <a:lstStyle/>
                    <a:p>
                      <a:pPr marL="76200">
                        <a:lnSpc>
                          <a:spcPct val="100000"/>
                        </a:lnSpc>
                        <a:spcBef>
                          <a:spcPts val="115"/>
                        </a:spcBef>
                      </a:pPr>
                      <a:r>
                        <a:rPr sz="1000" b="1">
                          <a:solidFill>
                            <a:srgbClr val="FFFFFF"/>
                          </a:solidFill>
                          <a:latin typeface="Arial"/>
                          <a:cs typeface="Arial"/>
                        </a:rPr>
                        <a:t>Crew</a:t>
                      </a:r>
                      <a:r>
                        <a:rPr sz="1000" b="1" spc="-15">
                          <a:solidFill>
                            <a:srgbClr val="FFFFFF"/>
                          </a:solidFill>
                          <a:latin typeface="Arial"/>
                          <a:cs typeface="Arial"/>
                        </a:rPr>
                        <a:t> </a:t>
                      </a:r>
                      <a:r>
                        <a:rPr sz="1000" b="1" spc="-10">
                          <a:solidFill>
                            <a:srgbClr val="FFFFFF"/>
                          </a:solidFill>
                          <a:latin typeface="Arial"/>
                          <a:cs typeface="Arial"/>
                        </a:rPr>
                        <a:t>experience</a:t>
                      </a:r>
                      <a:endParaRPr sz="1000">
                        <a:latin typeface="Arial"/>
                        <a:cs typeface="Arial"/>
                      </a:endParaRPr>
                    </a:p>
                  </a:txBody>
                  <a:tcPr marL="0" marR="0" marT="14605" marB="0">
                    <a:lnR w="57150">
                      <a:solidFill>
                        <a:srgbClr val="FFFFFF"/>
                      </a:solidFill>
                      <a:prstDash val="solid"/>
                    </a:lnR>
                    <a:solidFill>
                      <a:srgbClr val="677A89"/>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A3BF"/>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9EE0"/>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8CBF03"/>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solidFill>
                      <a:srgbClr val="EF8201"/>
                    </a:solidFill>
                  </a:tcPr>
                </a:tc>
                <a:extLst>
                  <a:ext uri="{0D108BD9-81ED-4DB2-BD59-A6C34878D82A}">
                    <a16:rowId xmlns:a16="http://schemas.microsoft.com/office/drawing/2014/main" val="10014"/>
                  </a:ext>
                </a:extLst>
              </a:tr>
              <a:tr h="277089">
                <a:tc>
                  <a:txBody>
                    <a:bodyPr/>
                    <a:lstStyle/>
                    <a:p>
                      <a:pPr marL="76200" marR="560705">
                        <a:lnSpc>
                          <a:spcPct val="100000"/>
                        </a:lnSpc>
                        <a:spcBef>
                          <a:spcPts val="100"/>
                        </a:spcBef>
                      </a:pPr>
                      <a:r>
                        <a:rPr sz="850" b="1" dirty="0">
                          <a:solidFill>
                            <a:srgbClr val="212E39"/>
                          </a:solidFill>
                          <a:latin typeface="Arial"/>
                          <a:cs typeface="Arial"/>
                        </a:rPr>
                        <a:t>Configured</a:t>
                      </a:r>
                      <a:r>
                        <a:rPr sz="850" b="1" spc="10" dirty="0">
                          <a:solidFill>
                            <a:srgbClr val="212E39"/>
                          </a:solidFill>
                          <a:latin typeface="Arial"/>
                          <a:cs typeface="Arial"/>
                        </a:rPr>
                        <a:t> </a:t>
                      </a:r>
                      <a:r>
                        <a:rPr sz="850" b="1" dirty="0">
                          <a:solidFill>
                            <a:srgbClr val="212E39"/>
                          </a:solidFill>
                          <a:latin typeface="Arial"/>
                          <a:cs typeface="Arial"/>
                        </a:rPr>
                        <a:t>for</a:t>
                      </a:r>
                      <a:r>
                        <a:rPr sz="850" b="1" spc="15" dirty="0">
                          <a:solidFill>
                            <a:srgbClr val="212E39"/>
                          </a:solidFill>
                          <a:latin typeface="Arial"/>
                          <a:cs typeface="Arial"/>
                        </a:rPr>
                        <a:t> </a:t>
                      </a:r>
                      <a:r>
                        <a:rPr sz="850" b="1" dirty="0">
                          <a:solidFill>
                            <a:srgbClr val="212E39"/>
                          </a:solidFill>
                          <a:latin typeface="Arial"/>
                          <a:cs typeface="Arial"/>
                        </a:rPr>
                        <a:t>messaging,</a:t>
                      </a:r>
                      <a:r>
                        <a:rPr sz="850" b="1" spc="10" dirty="0">
                          <a:solidFill>
                            <a:srgbClr val="212E39"/>
                          </a:solidFill>
                          <a:latin typeface="Arial"/>
                          <a:cs typeface="Arial"/>
                        </a:rPr>
                        <a:t> </a:t>
                      </a:r>
                      <a:r>
                        <a:rPr sz="850" b="1" dirty="0">
                          <a:solidFill>
                            <a:srgbClr val="212E39"/>
                          </a:solidFill>
                          <a:latin typeface="Arial"/>
                          <a:cs typeface="Arial"/>
                        </a:rPr>
                        <a:t>web,</a:t>
                      </a:r>
                      <a:r>
                        <a:rPr sz="850" b="1" spc="15" dirty="0">
                          <a:solidFill>
                            <a:srgbClr val="212E39"/>
                          </a:solidFill>
                          <a:latin typeface="Arial"/>
                          <a:cs typeface="Arial"/>
                        </a:rPr>
                        <a:t> </a:t>
                      </a:r>
                      <a:r>
                        <a:rPr sz="850" b="1" dirty="0">
                          <a:solidFill>
                            <a:srgbClr val="212E39"/>
                          </a:solidFill>
                          <a:latin typeface="Arial"/>
                          <a:cs typeface="Arial"/>
                        </a:rPr>
                        <a:t>banking,</a:t>
                      </a:r>
                      <a:r>
                        <a:rPr sz="850" b="1" spc="10" dirty="0">
                          <a:solidFill>
                            <a:srgbClr val="212E39"/>
                          </a:solidFill>
                          <a:latin typeface="Arial"/>
                          <a:cs typeface="Arial"/>
                        </a:rPr>
                        <a:t> </a:t>
                      </a:r>
                      <a:r>
                        <a:rPr sz="850" b="1" dirty="0">
                          <a:solidFill>
                            <a:srgbClr val="212E39"/>
                          </a:solidFill>
                          <a:latin typeface="Arial"/>
                          <a:cs typeface="Arial"/>
                        </a:rPr>
                        <a:t>training,</a:t>
                      </a:r>
                      <a:r>
                        <a:rPr sz="850" b="1" spc="15" dirty="0">
                          <a:solidFill>
                            <a:srgbClr val="212E39"/>
                          </a:solidFill>
                          <a:latin typeface="Arial"/>
                          <a:cs typeface="Arial"/>
                        </a:rPr>
                        <a:t> </a:t>
                      </a:r>
                      <a:r>
                        <a:rPr sz="850" b="1" dirty="0">
                          <a:solidFill>
                            <a:srgbClr val="212E39"/>
                          </a:solidFill>
                          <a:latin typeface="Arial"/>
                          <a:cs typeface="Arial"/>
                        </a:rPr>
                        <a:t>social,</a:t>
                      </a:r>
                      <a:r>
                        <a:rPr sz="850" b="1" spc="10" dirty="0">
                          <a:solidFill>
                            <a:srgbClr val="212E39"/>
                          </a:solidFill>
                          <a:latin typeface="Arial"/>
                          <a:cs typeface="Arial"/>
                        </a:rPr>
                        <a:t> </a:t>
                      </a:r>
                      <a:r>
                        <a:rPr sz="850" b="1" spc="-10" dirty="0">
                          <a:solidFill>
                            <a:srgbClr val="212E39"/>
                          </a:solidFill>
                          <a:latin typeface="Arial"/>
                          <a:cs typeface="Arial"/>
                        </a:rPr>
                        <a:t>gaming, </a:t>
                      </a:r>
                      <a:r>
                        <a:rPr sz="850" b="1" dirty="0">
                          <a:solidFill>
                            <a:srgbClr val="212E39"/>
                          </a:solidFill>
                          <a:latin typeface="Arial"/>
                          <a:cs typeface="Arial"/>
                        </a:rPr>
                        <a:t>streaming,</a:t>
                      </a:r>
                      <a:r>
                        <a:rPr sz="850" b="1" spc="30" dirty="0">
                          <a:solidFill>
                            <a:srgbClr val="212E39"/>
                          </a:solidFill>
                          <a:latin typeface="Arial"/>
                          <a:cs typeface="Arial"/>
                        </a:rPr>
                        <a:t> </a:t>
                      </a:r>
                      <a:r>
                        <a:rPr sz="850" b="1" dirty="0">
                          <a:solidFill>
                            <a:srgbClr val="212E39"/>
                          </a:solidFill>
                          <a:latin typeface="Arial"/>
                          <a:cs typeface="Arial"/>
                        </a:rPr>
                        <a:t>video</a:t>
                      </a:r>
                      <a:r>
                        <a:rPr sz="850" b="1" spc="35" dirty="0">
                          <a:solidFill>
                            <a:srgbClr val="212E39"/>
                          </a:solidFill>
                          <a:latin typeface="Arial"/>
                          <a:cs typeface="Arial"/>
                        </a:rPr>
                        <a:t> </a:t>
                      </a:r>
                      <a:r>
                        <a:rPr sz="850" b="1" spc="-10" dirty="0">
                          <a:solidFill>
                            <a:srgbClr val="212E39"/>
                          </a:solidFill>
                          <a:latin typeface="Arial"/>
                          <a:cs typeface="Arial"/>
                        </a:rPr>
                        <a:t>calling</a:t>
                      </a:r>
                      <a:endParaRPr sz="850" dirty="0">
                        <a:solidFill>
                          <a:srgbClr val="212E39"/>
                        </a:solidFill>
                        <a:latin typeface="Arial"/>
                        <a:cs typeface="Arial"/>
                      </a:endParaRPr>
                    </a:p>
                  </a:txBody>
                  <a:tcPr marL="0" marR="0" marT="12700" marB="0">
                    <a:lnR w="57150">
                      <a:solidFill>
                        <a:srgbClr val="FFFFFF"/>
                      </a:solidFill>
                      <a:prstDash val="solid"/>
                    </a:lnR>
                    <a:solidFill>
                      <a:srgbClr val="F2F5F8"/>
                    </a:solidFill>
                  </a:tcPr>
                </a:tc>
                <a:tc>
                  <a:txBody>
                    <a:bodyPr/>
                    <a:lstStyle/>
                    <a:p>
                      <a:pPr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lnR w="57150">
                      <a:solidFill>
                        <a:srgbClr val="FFFFFF"/>
                      </a:solidFill>
                      <a:prstDash val="solid"/>
                    </a:lnR>
                    <a:solidFill>
                      <a:srgbClr val="F2F5F8"/>
                    </a:solidFill>
                  </a:tcPr>
                </a:tc>
                <a:tc>
                  <a:txBody>
                    <a:bodyPr/>
                    <a:lstStyle/>
                    <a:p>
                      <a:pPr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lnR w="57150">
                      <a:solidFill>
                        <a:srgbClr val="FFFFFF"/>
                      </a:solidFill>
                      <a:prstDash val="solid"/>
                    </a:lnR>
                    <a:solidFill>
                      <a:srgbClr val="F2F5F8"/>
                    </a:solidFill>
                  </a:tcPr>
                </a:tc>
                <a:tc>
                  <a:txBody>
                    <a:bodyPr/>
                    <a:lstStyle/>
                    <a:p>
                      <a:pPr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ct val="100000"/>
                        </a:lnSpc>
                        <a:spcBef>
                          <a:spcPts val="5"/>
                        </a:spcBef>
                      </a:pPr>
                      <a:r>
                        <a:rPr sz="1800" spc="-50">
                          <a:solidFill>
                            <a:srgbClr val="212E39"/>
                          </a:solidFill>
                          <a:latin typeface="Arial"/>
                          <a:cs typeface="Arial"/>
                        </a:rPr>
                        <a:t>●</a:t>
                      </a:r>
                      <a:endParaRPr sz="1800">
                        <a:latin typeface="Arial"/>
                        <a:cs typeface="Arial"/>
                      </a:endParaRPr>
                    </a:p>
                  </a:txBody>
                  <a:tcPr marL="0" marR="0" marT="635" marB="0">
                    <a:lnL w="57150">
                      <a:solidFill>
                        <a:srgbClr val="FFFFFF"/>
                      </a:solidFill>
                      <a:prstDash val="solid"/>
                    </a:lnL>
                    <a:solidFill>
                      <a:srgbClr val="F2F5F8"/>
                    </a:solidFill>
                  </a:tcPr>
                </a:tc>
                <a:extLst>
                  <a:ext uri="{0D108BD9-81ED-4DB2-BD59-A6C34878D82A}">
                    <a16:rowId xmlns:a16="http://schemas.microsoft.com/office/drawing/2014/main" val="10015"/>
                  </a:ext>
                </a:extLst>
              </a:tr>
              <a:tr h="216852">
                <a:tc>
                  <a:txBody>
                    <a:bodyPr/>
                    <a:lstStyle/>
                    <a:p>
                      <a:pPr marL="76200">
                        <a:lnSpc>
                          <a:spcPct val="100000"/>
                        </a:lnSpc>
                        <a:spcBef>
                          <a:spcPts val="359"/>
                        </a:spcBef>
                      </a:pPr>
                      <a:r>
                        <a:rPr sz="850" b="1" dirty="0">
                          <a:solidFill>
                            <a:srgbClr val="212E39"/>
                          </a:solidFill>
                          <a:latin typeface="Arial"/>
                          <a:cs typeface="Arial"/>
                        </a:rPr>
                        <a:t>Optimized</a:t>
                      </a:r>
                      <a:r>
                        <a:rPr sz="850" b="1" spc="55" dirty="0">
                          <a:solidFill>
                            <a:srgbClr val="212E39"/>
                          </a:solidFill>
                          <a:latin typeface="Arial"/>
                          <a:cs typeface="Arial"/>
                        </a:rPr>
                        <a:t> </a:t>
                      </a:r>
                      <a:r>
                        <a:rPr sz="850" b="1" spc="-20" dirty="0">
                          <a:solidFill>
                            <a:srgbClr val="212E39"/>
                          </a:solidFill>
                          <a:latin typeface="Arial"/>
                          <a:cs typeface="Arial"/>
                        </a:rPr>
                        <a:t>for</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gn="ctr">
                        <a:lnSpc>
                          <a:spcPct val="100000"/>
                        </a:lnSpc>
                        <a:spcBef>
                          <a:spcPts val="420"/>
                        </a:spcBef>
                      </a:pPr>
                      <a:r>
                        <a:rPr sz="750" dirty="0">
                          <a:solidFill>
                            <a:srgbClr val="212E39"/>
                          </a:solidFill>
                          <a:latin typeface="Arial"/>
                          <a:cs typeface="Arial"/>
                        </a:rPr>
                        <a:t>5</a:t>
                      </a:r>
                      <a:r>
                        <a:rPr sz="750" spc="-10" dirty="0">
                          <a:solidFill>
                            <a:srgbClr val="212E39"/>
                          </a:solidFill>
                          <a:latin typeface="Arial"/>
                          <a:cs typeface="Arial"/>
                        </a:rPr>
                        <a:t> </a:t>
                      </a:r>
                      <a:r>
                        <a:rPr sz="750" dirty="0">
                          <a:solidFill>
                            <a:srgbClr val="212E39"/>
                          </a:solidFill>
                          <a:latin typeface="Arial"/>
                          <a:cs typeface="Arial"/>
                        </a:rPr>
                        <a:t>concurrent</a:t>
                      </a:r>
                      <a:r>
                        <a:rPr sz="750" spc="-5" dirty="0">
                          <a:solidFill>
                            <a:srgbClr val="212E39"/>
                          </a:solidFill>
                          <a:latin typeface="Arial"/>
                          <a:cs typeface="Arial"/>
                        </a:rPr>
                        <a:t> </a:t>
                      </a:r>
                      <a:r>
                        <a:rPr sz="750" dirty="0">
                          <a:solidFill>
                            <a:srgbClr val="212E39"/>
                          </a:solidFill>
                          <a:latin typeface="Arial"/>
                          <a:cs typeface="Arial"/>
                        </a:rPr>
                        <a:t>streams</a:t>
                      </a:r>
                      <a:endParaRPr sz="750" dirty="0">
                        <a:latin typeface="Arial"/>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algn="ctr">
                        <a:lnSpc>
                          <a:spcPct val="100000"/>
                        </a:lnSpc>
                        <a:spcBef>
                          <a:spcPts val="420"/>
                        </a:spcBef>
                      </a:pPr>
                      <a:r>
                        <a:rPr sz="750" dirty="0">
                          <a:solidFill>
                            <a:srgbClr val="212E39"/>
                          </a:solidFill>
                          <a:latin typeface="Arial"/>
                          <a:cs typeface="Arial"/>
                        </a:rPr>
                        <a:t>5</a:t>
                      </a:r>
                      <a:r>
                        <a:rPr sz="750" spc="-10" dirty="0">
                          <a:solidFill>
                            <a:srgbClr val="212E39"/>
                          </a:solidFill>
                          <a:latin typeface="Arial"/>
                          <a:cs typeface="Arial"/>
                        </a:rPr>
                        <a:t> </a:t>
                      </a:r>
                      <a:r>
                        <a:rPr sz="750" dirty="0">
                          <a:solidFill>
                            <a:srgbClr val="212E39"/>
                          </a:solidFill>
                          <a:latin typeface="Arial"/>
                          <a:cs typeface="Arial"/>
                        </a:rPr>
                        <a:t>concurrent</a:t>
                      </a:r>
                      <a:r>
                        <a:rPr sz="750" spc="-10" dirty="0">
                          <a:solidFill>
                            <a:srgbClr val="212E39"/>
                          </a:solidFill>
                          <a:latin typeface="Arial"/>
                          <a:cs typeface="Arial"/>
                        </a:rPr>
                        <a:t> </a:t>
                      </a:r>
                      <a:r>
                        <a:rPr sz="750" dirty="0">
                          <a:solidFill>
                            <a:srgbClr val="212E39"/>
                          </a:solidFill>
                          <a:latin typeface="Arial"/>
                          <a:cs typeface="Arial"/>
                        </a:rPr>
                        <a:t>streams</a:t>
                      </a:r>
                      <a:endParaRPr sz="750" dirty="0">
                        <a:latin typeface="Arial"/>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algn="ctr">
                        <a:lnSpc>
                          <a:spcPct val="100000"/>
                        </a:lnSpc>
                        <a:spcBef>
                          <a:spcPts val="420"/>
                        </a:spcBef>
                      </a:pPr>
                      <a:r>
                        <a:rPr sz="750" dirty="0">
                          <a:solidFill>
                            <a:srgbClr val="212E39"/>
                          </a:solidFill>
                          <a:latin typeface="Arial"/>
                          <a:cs typeface="Arial"/>
                        </a:rPr>
                        <a:t>10</a:t>
                      </a:r>
                      <a:r>
                        <a:rPr sz="750" spc="-15" dirty="0">
                          <a:solidFill>
                            <a:srgbClr val="212E39"/>
                          </a:solidFill>
                          <a:latin typeface="Arial"/>
                          <a:cs typeface="Arial"/>
                        </a:rPr>
                        <a:t> </a:t>
                      </a:r>
                      <a:r>
                        <a:rPr sz="750" dirty="0">
                          <a:solidFill>
                            <a:srgbClr val="212E39"/>
                          </a:solidFill>
                          <a:latin typeface="Arial"/>
                          <a:cs typeface="Arial"/>
                        </a:rPr>
                        <a:t>concurrent</a:t>
                      </a:r>
                      <a:r>
                        <a:rPr sz="750" spc="-10" dirty="0">
                          <a:solidFill>
                            <a:srgbClr val="212E39"/>
                          </a:solidFill>
                          <a:latin typeface="Arial"/>
                          <a:cs typeface="Arial"/>
                        </a:rPr>
                        <a:t> </a:t>
                      </a:r>
                      <a:r>
                        <a:rPr sz="750" dirty="0">
                          <a:solidFill>
                            <a:srgbClr val="212E39"/>
                          </a:solidFill>
                          <a:latin typeface="Arial"/>
                          <a:cs typeface="Arial"/>
                        </a:rPr>
                        <a:t>streams</a:t>
                      </a:r>
                      <a:endParaRPr sz="750" dirty="0">
                        <a:latin typeface="Arial"/>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ct val="100000"/>
                        </a:lnSpc>
                        <a:spcBef>
                          <a:spcPts val="420"/>
                        </a:spcBef>
                      </a:pPr>
                      <a:r>
                        <a:rPr sz="750" dirty="0">
                          <a:solidFill>
                            <a:srgbClr val="212E39"/>
                          </a:solidFill>
                          <a:latin typeface="Arial"/>
                          <a:cs typeface="Arial"/>
                        </a:rPr>
                        <a:t>15</a:t>
                      </a:r>
                      <a:r>
                        <a:rPr sz="750" spc="-15" dirty="0">
                          <a:solidFill>
                            <a:srgbClr val="212E39"/>
                          </a:solidFill>
                          <a:latin typeface="Arial"/>
                          <a:cs typeface="Arial"/>
                        </a:rPr>
                        <a:t> </a:t>
                      </a:r>
                      <a:r>
                        <a:rPr sz="750">
                          <a:solidFill>
                            <a:srgbClr val="212E39"/>
                          </a:solidFill>
                          <a:latin typeface="Arial"/>
                          <a:cs typeface="Arial"/>
                        </a:rPr>
                        <a:t>concurrent</a:t>
                      </a:r>
                      <a:r>
                        <a:rPr sz="750" spc="-15">
                          <a:solidFill>
                            <a:srgbClr val="212E39"/>
                          </a:solidFill>
                          <a:latin typeface="Arial"/>
                          <a:cs typeface="Arial"/>
                        </a:rPr>
                        <a:t> </a:t>
                      </a:r>
                      <a:r>
                        <a:rPr sz="750">
                          <a:solidFill>
                            <a:srgbClr val="212E39"/>
                          </a:solidFill>
                          <a:latin typeface="Arial"/>
                          <a:cs typeface="Arial"/>
                        </a:rPr>
                        <a:t>streams</a:t>
                      </a:r>
                      <a:endParaRPr sz="750" dirty="0">
                        <a:latin typeface="Arial"/>
                        <a:cs typeface="Arial"/>
                      </a:endParaRPr>
                    </a:p>
                  </a:txBody>
                  <a:tcPr marL="0" marR="0" marT="53340" marB="0">
                    <a:lnL w="57150">
                      <a:solidFill>
                        <a:srgbClr val="FFFFFF"/>
                      </a:solidFill>
                      <a:prstDash val="solid"/>
                    </a:lnL>
                    <a:solidFill>
                      <a:srgbClr val="DEE4E8"/>
                    </a:solidFill>
                  </a:tcPr>
                </a:tc>
                <a:extLst>
                  <a:ext uri="{0D108BD9-81ED-4DB2-BD59-A6C34878D82A}">
                    <a16:rowId xmlns:a16="http://schemas.microsoft.com/office/drawing/2014/main" val="10016"/>
                  </a:ext>
                </a:extLst>
              </a:tr>
              <a:tr h="216852">
                <a:tc>
                  <a:txBody>
                    <a:bodyPr/>
                    <a:lstStyle/>
                    <a:p>
                      <a:pPr marL="76200">
                        <a:lnSpc>
                          <a:spcPct val="100000"/>
                        </a:lnSpc>
                        <a:spcBef>
                          <a:spcPts val="359"/>
                        </a:spcBef>
                      </a:pPr>
                      <a:r>
                        <a:rPr sz="850" b="1" dirty="0">
                          <a:solidFill>
                            <a:srgbClr val="212E39"/>
                          </a:solidFill>
                          <a:latin typeface="Arial"/>
                          <a:cs typeface="Arial"/>
                        </a:rPr>
                        <a:t>Enhanced</a:t>
                      </a:r>
                      <a:r>
                        <a:rPr sz="850" b="1" spc="30" dirty="0">
                          <a:solidFill>
                            <a:srgbClr val="212E39"/>
                          </a:solidFill>
                          <a:latin typeface="Arial"/>
                          <a:cs typeface="Arial"/>
                        </a:rPr>
                        <a:t> </a:t>
                      </a:r>
                      <a:r>
                        <a:rPr sz="850" b="1" dirty="0">
                          <a:solidFill>
                            <a:srgbClr val="212E39"/>
                          </a:solidFill>
                          <a:latin typeface="Arial"/>
                          <a:cs typeface="Arial"/>
                        </a:rPr>
                        <a:t>port</a:t>
                      </a:r>
                      <a:r>
                        <a:rPr sz="850" b="1" spc="30" dirty="0">
                          <a:solidFill>
                            <a:srgbClr val="212E39"/>
                          </a:solidFill>
                          <a:latin typeface="Arial"/>
                          <a:cs typeface="Arial"/>
                        </a:rPr>
                        <a:t> </a:t>
                      </a:r>
                      <a:r>
                        <a:rPr sz="850" b="1" dirty="0">
                          <a:solidFill>
                            <a:srgbClr val="212E39"/>
                          </a:solidFill>
                          <a:latin typeface="Arial"/>
                          <a:cs typeface="Arial"/>
                        </a:rPr>
                        <a:t>&amp;</a:t>
                      </a:r>
                      <a:r>
                        <a:rPr sz="850" b="1" spc="35" dirty="0">
                          <a:solidFill>
                            <a:srgbClr val="212E39"/>
                          </a:solidFill>
                          <a:latin typeface="Arial"/>
                          <a:cs typeface="Arial"/>
                        </a:rPr>
                        <a:t> </a:t>
                      </a:r>
                      <a:r>
                        <a:rPr sz="850" b="1" dirty="0">
                          <a:solidFill>
                            <a:srgbClr val="212E39"/>
                          </a:solidFill>
                          <a:latin typeface="Arial"/>
                          <a:cs typeface="Arial"/>
                        </a:rPr>
                        <a:t>coastal</a:t>
                      </a:r>
                      <a:r>
                        <a:rPr sz="850" b="1" spc="30" dirty="0">
                          <a:solidFill>
                            <a:srgbClr val="212E39"/>
                          </a:solidFill>
                          <a:latin typeface="Arial"/>
                          <a:cs typeface="Arial"/>
                        </a:rPr>
                        <a:t> </a:t>
                      </a:r>
                      <a:r>
                        <a:rPr sz="850" b="1" dirty="0">
                          <a:solidFill>
                            <a:srgbClr val="212E39"/>
                          </a:solidFill>
                          <a:latin typeface="Arial"/>
                          <a:cs typeface="Arial"/>
                        </a:rPr>
                        <a:t>connectivity</a:t>
                      </a:r>
                      <a:r>
                        <a:rPr sz="850" b="1" spc="35" dirty="0">
                          <a:solidFill>
                            <a:srgbClr val="212E39"/>
                          </a:solidFill>
                          <a:latin typeface="Arial"/>
                          <a:cs typeface="Arial"/>
                        </a:rPr>
                        <a:t> </a:t>
                      </a:r>
                      <a:r>
                        <a:rPr sz="850" b="1" spc="-20" dirty="0">
                          <a:solidFill>
                            <a:srgbClr val="212E39"/>
                          </a:solidFill>
                          <a:latin typeface="Arial"/>
                          <a:cs typeface="Arial"/>
                        </a:rPr>
                        <a:t>(LTE)</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ts val="1700"/>
                        </a:lnSpc>
                      </a:pPr>
                      <a:r>
                        <a:rPr sz="1800" spc="-50">
                          <a:solidFill>
                            <a:srgbClr val="212E39"/>
                          </a:solidFill>
                          <a:latin typeface="Arial"/>
                          <a:cs typeface="Arial"/>
                        </a:rPr>
                        <a:t>●</a:t>
                      </a:r>
                      <a:endParaRPr sz="1800">
                        <a:latin typeface="Arial"/>
                        <a:cs typeface="Arial"/>
                      </a:endParaRPr>
                    </a:p>
                  </a:txBody>
                  <a:tcPr marL="0" marR="0" marT="0" marB="0">
                    <a:lnL w="57150">
                      <a:solidFill>
                        <a:srgbClr val="FFFFFF"/>
                      </a:solidFill>
                      <a:prstDash val="solid"/>
                    </a:lnL>
                    <a:solidFill>
                      <a:srgbClr val="F2F5F8"/>
                    </a:solidFill>
                  </a:tcPr>
                </a:tc>
                <a:extLst>
                  <a:ext uri="{0D108BD9-81ED-4DB2-BD59-A6C34878D82A}">
                    <a16:rowId xmlns:a16="http://schemas.microsoft.com/office/drawing/2014/main" val="10017"/>
                  </a:ext>
                </a:extLst>
              </a:tr>
              <a:tr h="180710">
                <a:tc>
                  <a:txBody>
                    <a:bodyPr/>
                    <a:lstStyle/>
                    <a:p>
                      <a:pPr marL="76200">
                        <a:lnSpc>
                          <a:spcPct val="100000"/>
                        </a:lnSpc>
                        <a:spcBef>
                          <a:spcPts val="115"/>
                        </a:spcBef>
                      </a:pPr>
                      <a:r>
                        <a:rPr sz="1000" b="1" dirty="0">
                          <a:solidFill>
                            <a:srgbClr val="FFFFFF"/>
                          </a:solidFill>
                          <a:latin typeface="Arial"/>
                          <a:cs typeface="Arial"/>
                        </a:rPr>
                        <a:t>Enabled</a:t>
                      </a:r>
                      <a:r>
                        <a:rPr sz="1000" b="1" spc="35" dirty="0">
                          <a:solidFill>
                            <a:srgbClr val="FFFFFF"/>
                          </a:solidFill>
                          <a:latin typeface="Arial"/>
                          <a:cs typeface="Arial"/>
                        </a:rPr>
                        <a:t> </a:t>
                      </a:r>
                      <a:r>
                        <a:rPr sz="1000" b="1" spc="-25" dirty="0">
                          <a:solidFill>
                            <a:srgbClr val="FFFFFF"/>
                          </a:solidFill>
                          <a:latin typeface="Arial"/>
                          <a:cs typeface="Arial"/>
                        </a:rPr>
                        <a:t>by</a:t>
                      </a:r>
                      <a:endParaRPr sz="1000" dirty="0">
                        <a:latin typeface="Arial"/>
                        <a:cs typeface="Arial"/>
                      </a:endParaRPr>
                    </a:p>
                  </a:txBody>
                  <a:tcPr marL="0" marR="0" marT="14605" marB="0">
                    <a:lnR w="57150">
                      <a:solidFill>
                        <a:srgbClr val="FFFFFF"/>
                      </a:solidFill>
                      <a:prstDash val="solid"/>
                    </a:lnR>
                    <a:solidFill>
                      <a:srgbClr val="677A89"/>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A3BF"/>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009EE0"/>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8CBF03"/>
                    </a:solidFill>
                  </a:tcPr>
                </a:tc>
                <a:tc>
                  <a:txBody>
                    <a:bodyPr/>
                    <a:lstStyle/>
                    <a:p>
                      <a:pPr>
                        <a:lnSpc>
                          <a:spcPct val="100000"/>
                        </a:lnSpc>
                      </a:pPr>
                      <a:endParaRPr sz="800">
                        <a:latin typeface="Times New Roman"/>
                        <a:cs typeface="Times New Roman"/>
                      </a:endParaRPr>
                    </a:p>
                  </a:txBody>
                  <a:tcPr marL="0" marR="0" marT="0" marB="0">
                    <a:lnL w="57150">
                      <a:solidFill>
                        <a:srgbClr val="FFFFFF"/>
                      </a:solidFill>
                      <a:prstDash val="solid"/>
                    </a:lnL>
                    <a:solidFill>
                      <a:srgbClr val="EF8201"/>
                    </a:solidFill>
                  </a:tcPr>
                </a:tc>
                <a:extLst>
                  <a:ext uri="{0D108BD9-81ED-4DB2-BD59-A6C34878D82A}">
                    <a16:rowId xmlns:a16="http://schemas.microsoft.com/office/drawing/2014/main" val="10018"/>
                  </a:ext>
                </a:extLst>
              </a:tr>
              <a:tr h="374943">
                <a:tc>
                  <a:txBody>
                    <a:bodyPr/>
                    <a:lstStyle/>
                    <a:p>
                      <a:pPr marL="76200">
                        <a:lnSpc>
                          <a:spcPct val="100000"/>
                        </a:lnSpc>
                        <a:spcBef>
                          <a:spcPts val="359"/>
                        </a:spcBef>
                      </a:pPr>
                      <a:r>
                        <a:rPr sz="850" b="1" spc="-10" dirty="0">
                          <a:solidFill>
                            <a:srgbClr val="212E39"/>
                          </a:solidFill>
                          <a:latin typeface="Arial"/>
                          <a:cs typeface="Arial"/>
                        </a:rPr>
                        <a:t>Speed</a:t>
                      </a:r>
                      <a:r>
                        <a:rPr lang="en-US" sz="850" b="1" spc="-10" dirty="0">
                          <a:solidFill>
                            <a:srgbClr val="212E39"/>
                          </a:solidFill>
                          <a:latin typeface="Arial"/>
                          <a:cs typeface="Arial"/>
                        </a:rPr>
                        <a:t>, downlink </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gn="ctr">
                        <a:lnSpc>
                          <a:spcPct val="100000"/>
                        </a:lnSpc>
                        <a:spcBef>
                          <a:spcPts val="420"/>
                        </a:spcBef>
                      </a:pPr>
                      <a:r>
                        <a:rPr sz="750" dirty="0">
                          <a:solidFill>
                            <a:srgbClr val="212E39"/>
                          </a:solidFill>
                          <a:latin typeface="Arial"/>
                          <a:cs typeface="Arial"/>
                        </a:rPr>
                        <a:t>Up</a:t>
                      </a:r>
                      <a:r>
                        <a:rPr sz="750" spc="-15" dirty="0">
                          <a:solidFill>
                            <a:srgbClr val="212E39"/>
                          </a:solidFill>
                          <a:latin typeface="Arial"/>
                          <a:cs typeface="Arial"/>
                        </a:rPr>
                        <a:t> </a:t>
                      </a:r>
                      <a:r>
                        <a:rPr sz="750" dirty="0">
                          <a:solidFill>
                            <a:srgbClr val="212E39"/>
                          </a:solidFill>
                          <a:latin typeface="Arial"/>
                          <a:cs typeface="Arial"/>
                        </a:rPr>
                        <a:t>to</a:t>
                      </a:r>
                      <a:r>
                        <a:rPr sz="750" spc="-15" dirty="0">
                          <a:solidFill>
                            <a:srgbClr val="212E39"/>
                          </a:solidFill>
                          <a:latin typeface="Arial"/>
                          <a:cs typeface="Arial"/>
                        </a:rPr>
                        <a:t> </a:t>
                      </a:r>
                      <a:r>
                        <a:rPr sz="750" dirty="0">
                          <a:solidFill>
                            <a:srgbClr val="212E39"/>
                          </a:solidFill>
                          <a:latin typeface="Arial"/>
                          <a:cs typeface="Arial"/>
                        </a:rPr>
                        <a:t>160Mbps</a:t>
                      </a:r>
                      <a:r>
                        <a:rPr lang="en-US" sz="750" dirty="0">
                          <a:solidFill>
                            <a:srgbClr val="212E39"/>
                          </a:solidFill>
                          <a:latin typeface="Arial"/>
                          <a:cs typeface="Arial"/>
                        </a:rPr>
                        <a:t> </a:t>
                      </a:r>
                      <a:r>
                        <a:rPr sz="750" dirty="0">
                          <a:solidFill>
                            <a:srgbClr val="212E39"/>
                          </a:solidFill>
                          <a:latin typeface="Arial"/>
                          <a:cs typeface="Arial"/>
                        </a:rPr>
                        <a:t>(60cm</a:t>
                      </a:r>
                      <a:r>
                        <a:rPr sz="750" spc="-15" dirty="0">
                          <a:solidFill>
                            <a:srgbClr val="212E39"/>
                          </a:solidFill>
                          <a:latin typeface="Arial"/>
                          <a:cs typeface="Arial"/>
                        </a:rPr>
                        <a:t> </a:t>
                      </a:r>
                      <a:r>
                        <a:rPr sz="750" dirty="0">
                          <a:solidFill>
                            <a:srgbClr val="212E39"/>
                          </a:solidFill>
                          <a:latin typeface="Arial"/>
                          <a:cs typeface="Arial"/>
                        </a:rPr>
                        <a:t>GX</a:t>
                      </a:r>
                      <a:r>
                        <a:rPr sz="750" spc="-15" dirty="0">
                          <a:solidFill>
                            <a:srgbClr val="212E39"/>
                          </a:solidFill>
                          <a:latin typeface="Arial"/>
                          <a:cs typeface="Arial"/>
                        </a:rPr>
                        <a:t> </a:t>
                      </a:r>
                      <a:r>
                        <a:rPr sz="750" spc="-10" dirty="0">
                          <a:solidFill>
                            <a:srgbClr val="212E39"/>
                          </a:solidFill>
                          <a:latin typeface="Arial"/>
                          <a:cs typeface="Arial"/>
                        </a:rPr>
                        <a:t>antenna)</a:t>
                      </a:r>
                      <a:endParaRPr lang="en-US" sz="750" spc="-10" dirty="0">
                        <a:solidFill>
                          <a:srgbClr val="212E39"/>
                        </a:solidFill>
                        <a:latin typeface="Arial"/>
                        <a:cs typeface="Arial"/>
                      </a:endParaRPr>
                    </a:p>
                    <a:p>
                      <a:pPr marL="0" marR="0" lvl="0" indent="0" algn="ctr" defTabSz="685800" rtl="0" eaLnBrk="1" fontAlgn="auto" latinLnBrk="0" hangingPunct="1">
                        <a:lnSpc>
                          <a:spcPct val="100000"/>
                        </a:lnSpc>
                        <a:spcBef>
                          <a:spcPts val="420"/>
                        </a:spcBef>
                        <a:spcAft>
                          <a:spcPts val="0"/>
                        </a:spcAft>
                        <a:buClrTx/>
                        <a:buSzTx/>
                        <a:buFontTx/>
                        <a:buNone/>
                        <a:tabLst/>
                        <a:defRPr/>
                      </a:pPr>
                      <a:r>
                        <a:rPr lang="en-GB" sz="750" dirty="0">
                          <a:solidFill>
                            <a:srgbClr val="212E39"/>
                          </a:solidFill>
                          <a:latin typeface="+mn-lt"/>
                          <a:cs typeface="Arial"/>
                        </a:rPr>
                        <a:t>Up</a:t>
                      </a:r>
                      <a:r>
                        <a:rPr lang="en-GB" sz="750" spc="-15" dirty="0">
                          <a:solidFill>
                            <a:srgbClr val="212E39"/>
                          </a:solidFill>
                          <a:latin typeface="+mn-lt"/>
                          <a:cs typeface="Arial"/>
                        </a:rPr>
                        <a:t> </a:t>
                      </a:r>
                      <a:r>
                        <a:rPr lang="en-GB" sz="750" dirty="0">
                          <a:solidFill>
                            <a:srgbClr val="212E39"/>
                          </a:solidFill>
                          <a:latin typeface="+mn-lt"/>
                          <a:cs typeface="Arial"/>
                        </a:rPr>
                        <a:t>to</a:t>
                      </a:r>
                      <a:r>
                        <a:rPr lang="en-GB" sz="750" spc="-15" dirty="0">
                          <a:solidFill>
                            <a:srgbClr val="212E39"/>
                          </a:solidFill>
                          <a:latin typeface="+mn-lt"/>
                          <a:cs typeface="Arial"/>
                        </a:rPr>
                        <a:t> </a:t>
                      </a:r>
                      <a:r>
                        <a:rPr lang="en-GB" sz="750" dirty="0">
                          <a:solidFill>
                            <a:srgbClr val="212E39"/>
                          </a:solidFill>
                          <a:latin typeface="+mn-lt"/>
                          <a:cs typeface="Arial"/>
                        </a:rPr>
                        <a:t>180Mbps (1m</a:t>
                      </a:r>
                      <a:r>
                        <a:rPr lang="en-GB" sz="750" spc="-15" dirty="0">
                          <a:solidFill>
                            <a:srgbClr val="212E39"/>
                          </a:solidFill>
                          <a:latin typeface="+mn-lt"/>
                          <a:cs typeface="Arial"/>
                        </a:rPr>
                        <a:t> </a:t>
                      </a:r>
                      <a:r>
                        <a:rPr lang="en-GB" sz="750" dirty="0">
                          <a:solidFill>
                            <a:srgbClr val="212E39"/>
                          </a:solidFill>
                          <a:latin typeface="+mn-lt"/>
                          <a:cs typeface="Arial"/>
                        </a:rPr>
                        <a:t>GX</a:t>
                      </a:r>
                      <a:r>
                        <a:rPr lang="en-GB" sz="750" spc="-15" dirty="0">
                          <a:solidFill>
                            <a:srgbClr val="212E39"/>
                          </a:solidFill>
                          <a:latin typeface="+mn-lt"/>
                          <a:cs typeface="Arial"/>
                        </a:rPr>
                        <a:t> </a:t>
                      </a:r>
                      <a:r>
                        <a:rPr lang="en-GB" sz="750" spc="-10" dirty="0">
                          <a:solidFill>
                            <a:srgbClr val="212E39"/>
                          </a:solidFill>
                          <a:latin typeface="+mn-lt"/>
                          <a:cs typeface="Arial"/>
                        </a:rPr>
                        <a:t>antenna)</a:t>
                      </a:r>
                      <a:endParaRPr lang="en-GB" sz="750" dirty="0">
                        <a:latin typeface="+mn-lt"/>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algn="ctr">
                        <a:lnSpc>
                          <a:spcPct val="100000"/>
                        </a:lnSpc>
                        <a:spcBef>
                          <a:spcPts val="420"/>
                        </a:spcBef>
                      </a:pPr>
                      <a:r>
                        <a:rPr sz="750" dirty="0">
                          <a:solidFill>
                            <a:srgbClr val="212E39"/>
                          </a:solidFill>
                          <a:latin typeface="Arial"/>
                          <a:cs typeface="Arial"/>
                        </a:rPr>
                        <a:t>Up</a:t>
                      </a:r>
                      <a:r>
                        <a:rPr sz="750" spc="-10" dirty="0">
                          <a:solidFill>
                            <a:srgbClr val="212E39"/>
                          </a:solidFill>
                          <a:latin typeface="Arial"/>
                          <a:cs typeface="Arial"/>
                        </a:rPr>
                        <a:t> </a:t>
                      </a:r>
                      <a:r>
                        <a:rPr sz="750" dirty="0">
                          <a:solidFill>
                            <a:srgbClr val="212E39"/>
                          </a:solidFill>
                          <a:latin typeface="Arial"/>
                          <a:cs typeface="Arial"/>
                        </a:rPr>
                        <a:t>to</a:t>
                      </a:r>
                      <a:r>
                        <a:rPr sz="750" spc="-10" dirty="0">
                          <a:solidFill>
                            <a:srgbClr val="212E39"/>
                          </a:solidFill>
                          <a:latin typeface="Arial"/>
                          <a:cs typeface="Arial"/>
                        </a:rPr>
                        <a:t> </a:t>
                      </a:r>
                      <a:r>
                        <a:rPr sz="750" dirty="0">
                          <a:solidFill>
                            <a:srgbClr val="212E39"/>
                          </a:solidFill>
                          <a:latin typeface="Arial"/>
                          <a:cs typeface="Arial"/>
                        </a:rPr>
                        <a:t>200Mbps</a:t>
                      </a:r>
                      <a:r>
                        <a:rPr sz="750" spc="-20" dirty="0">
                          <a:solidFill>
                            <a:srgbClr val="212E39"/>
                          </a:solidFill>
                          <a:latin typeface="Arial"/>
                          <a:cs typeface="Arial"/>
                        </a:rPr>
                        <a:t> </a:t>
                      </a:r>
                      <a:r>
                        <a:rPr sz="750" dirty="0">
                          <a:solidFill>
                            <a:srgbClr val="212E39"/>
                          </a:solidFill>
                          <a:latin typeface="Arial"/>
                          <a:cs typeface="Arial"/>
                        </a:rPr>
                        <a:t>(60cm</a:t>
                      </a:r>
                      <a:r>
                        <a:rPr sz="750" spc="-10" dirty="0">
                          <a:solidFill>
                            <a:srgbClr val="212E39"/>
                          </a:solidFill>
                          <a:latin typeface="Arial"/>
                          <a:cs typeface="Arial"/>
                        </a:rPr>
                        <a:t> </a:t>
                      </a:r>
                      <a:r>
                        <a:rPr sz="750" dirty="0">
                          <a:solidFill>
                            <a:srgbClr val="212E39"/>
                          </a:solidFill>
                          <a:latin typeface="Arial"/>
                          <a:cs typeface="Arial"/>
                        </a:rPr>
                        <a:t>GX</a:t>
                      </a:r>
                      <a:r>
                        <a:rPr sz="750" spc="-10" dirty="0">
                          <a:solidFill>
                            <a:srgbClr val="212E39"/>
                          </a:solidFill>
                          <a:latin typeface="Arial"/>
                          <a:cs typeface="Arial"/>
                        </a:rPr>
                        <a:t> antenna)</a:t>
                      </a:r>
                      <a:endParaRPr lang="en-US" sz="750" spc="-10" dirty="0">
                        <a:solidFill>
                          <a:srgbClr val="212E39"/>
                        </a:solidFill>
                        <a:latin typeface="Arial"/>
                        <a:cs typeface="Arial"/>
                      </a:endParaRPr>
                    </a:p>
                    <a:p>
                      <a:pPr marL="0" marR="0" lvl="0" indent="0" algn="ctr" defTabSz="685800" rtl="0" eaLnBrk="1" fontAlgn="auto" latinLnBrk="0" hangingPunct="1">
                        <a:lnSpc>
                          <a:spcPct val="100000"/>
                        </a:lnSpc>
                        <a:spcBef>
                          <a:spcPts val="420"/>
                        </a:spcBef>
                        <a:spcAft>
                          <a:spcPts val="0"/>
                        </a:spcAft>
                        <a:buClrTx/>
                        <a:buSzTx/>
                        <a:buFontTx/>
                        <a:buNone/>
                        <a:tabLst/>
                        <a:defRPr/>
                      </a:pPr>
                      <a:r>
                        <a:rPr lang="en-GB" sz="750" dirty="0">
                          <a:solidFill>
                            <a:srgbClr val="212E39"/>
                          </a:solidFill>
                          <a:latin typeface="+mn-lt"/>
                          <a:cs typeface="Arial"/>
                        </a:rPr>
                        <a:t>Up</a:t>
                      </a:r>
                      <a:r>
                        <a:rPr lang="en-GB" sz="750" spc="-10" dirty="0">
                          <a:solidFill>
                            <a:srgbClr val="212E39"/>
                          </a:solidFill>
                          <a:latin typeface="+mn-lt"/>
                          <a:cs typeface="Arial"/>
                        </a:rPr>
                        <a:t> </a:t>
                      </a:r>
                      <a:r>
                        <a:rPr lang="en-GB" sz="750" dirty="0">
                          <a:solidFill>
                            <a:srgbClr val="212E39"/>
                          </a:solidFill>
                          <a:latin typeface="+mn-lt"/>
                          <a:cs typeface="Arial"/>
                        </a:rPr>
                        <a:t>to</a:t>
                      </a:r>
                      <a:r>
                        <a:rPr lang="en-GB" sz="750" spc="-10" dirty="0">
                          <a:solidFill>
                            <a:srgbClr val="212E39"/>
                          </a:solidFill>
                          <a:latin typeface="+mn-lt"/>
                          <a:cs typeface="Arial"/>
                        </a:rPr>
                        <a:t> </a:t>
                      </a:r>
                      <a:r>
                        <a:rPr lang="en-GB" sz="750" dirty="0">
                          <a:solidFill>
                            <a:srgbClr val="212E39"/>
                          </a:solidFill>
                          <a:latin typeface="+mn-lt"/>
                          <a:cs typeface="Arial"/>
                        </a:rPr>
                        <a:t>230Mbps</a:t>
                      </a:r>
                      <a:r>
                        <a:rPr lang="en-GB" sz="750" spc="-20" dirty="0">
                          <a:solidFill>
                            <a:srgbClr val="212E39"/>
                          </a:solidFill>
                          <a:latin typeface="+mn-lt"/>
                          <a:cs typeface="Arial"/>
                        </a:rPr>
                        <a:t> </a:t>
                      </a:r>
                      <a:r>
                        <a:rPr lang="en-GB" sz="750" dirty="0">
                          <a:solidFill>
                            <a:srgbClr val="212E39"/>
                          </a:solidFill>
                          <a:latin typeface="+mn-lt"/>
                          <a:cs typeface="Arial"/>
                        </a:rPr>
                        <a:t>(1m</a:t>
                      </a:r>
                      <a:r>
                        <a:rPr lang="en-GB" sz="750" spc="-10" dirty="0">
                          <a:solidFill>
                            <a:srgbClr val="212E39"/>
                          </a:solidFill>
                          <a:latin typeface="+mn-lt"/>
                          <a:cs typeface="Arial"/>
                        </a:rPr>
                        <a:t> </a:t>
                      </a:r>
                      <a:r>
                        <a:rPr lang="en-GB" sz="750" dirty="0">
                          <a:solidFill>
                            <a:srgbClr val="212E39"/>
                          </a:solidFill>
                          <a:latin typeface="+mn-lt"/>
                          <a:cs typeface="Arial"/>
                        </a:rPr>
                        <a:t>GX</a:t>
                      </a:r>
                      <a:r>
                        <a:rPr lang="en-GB" sz="750" spc="-10" dirty="0">
                          <a:solidFill>
                            <a:srgbClr val="212E39"/>
                          </a:solidFill>
                          <a:latin typeface="+mn-lt"/>
                          <a:cs typeface="Arial"/>
                        </a:rPr>
                        <a:t> antenna)</a:t>
                      </a:r>
                      <a:endParaRPr lang="en-GB" sz="750" dirty="0">
                        <a:latin typeface="+mn-lt"/>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algn="ctr">
                        <a:lnSpc>
                          <a:spcPct val="100000"/>
                        </a:lnSpc>
                        <a:spcBef>
                          <a:spcPts val="420"/>
                        </a:spcBef>
                      </a:pPr>
                      <a:r>
                        <a:rPr sz="750">
                          <a:solidFill>
                            <a:srgbClr val="212E39"/>
                          </a:solidFill>
                          <a:latin typeface="Arial"/>
                          <a:cs typeface="Arial"/>
                        </a:rPr>
                        <a:t>Up</a:t>
                      </a:r>
                      <a:r>
                        <a:rPr sz="750" spc="-10">
                          <a:solidFill>
                            <a:srgbClr val="212E39"/>
                          </a:solidFill>
                          <a:latin typeface="Arial"/>
                          <a:cs typeface="Arial"/>
                        </a:rPr>
                        <a:t> </a:t>
                      </a:r>
                      <a:r>
                        <a:rPr sz="750">
                          <a:solidFill>
                            <a:srgbClr val="212E39"/>
                          </a:solidFill>
                          <a:latin typeface="Arial"/>
                          <a:cs typeface="Arial"/>
                        </a:rPr>
                        <a:t>to</a:t>
                      </a:r>
                      <a:r>
                        <a:rPr sz="750" spc="-10">
                          <a:solidFill>
                            <a:srgbClr val="212E39"/>
                          </a:solidFill>
                          <a:latin typeface="Arial"/>
                          <a:cs typeface="Arial"/>
                        </a:rPr>
                        <a:t> </a:t>
                      </a:r>
                      <a:r>
                        <a:rPr sz="750">
                          <a:solidFill>
                            <a:srgbClr val="212E39"/>
                          </a:solidFill>
                          <a:latin typeface="Arial"/>
                          <a:cs typeface="Arial"/>
                        </a:rPr>
                        <a:t>230Mbps</a:t>
                      </a:r>
                      <a:r>
                        <a:rPr sz="750" spc="-10">
                          <a:solidFill>
                            <a:srgbClr val="212E39"/>
                          </a:solidFill>
                          <a:latin typeface="Arial"/>
                          <a:cs typeface="Arial"/>
                        </a:rPr>
                        <a:t> </a:t>
                      </a:r>
                      <a:r>
                        <a:rPr sz="750" spc="-30">
                          <a:solidFill>
                            <a:srgbClr val="212E39"/>
                          </a:solidFill>
                          <a:latin typeface="Arial"/>
                          <a:cs typeface="Arial"/>
                        </a:rPr>
                        <a:t>(1m</a:t>
                      </a:r>
                      <a:r>
                        <a:rPr sz="750" spc="-10">
                          <a:solidFill>
                            <a:srgbClr val="212E39"/>
                          </a:solidFill>
                          <a:latin typeface="Arial"/>
                          <a:cs typeface="Arial"/>
                        </a:rPr>
                        <a:t> </a:t>
                      </a:r>
                      <a:r>
                        <a:rPr sz="750">
                          <a:solidFill>
                            <a:srgbClr val="212E39"/>
                          </a:solidFill>
                          <a:latin typeface="Arial"/>
                          <a:cs typeface="Arial"/>
                        </a:rPr>
                        <a:t>GX</a:t>
                      </a:r>
                      <a:r>
                        <a:rPr sz="750" spc="-5">
                          <a:solidFill>
                            <a:srgbClr val="212E39"/>
                          </a:solidFill>
                          <a:latin typeface="Arial"/>
                          <a:cs typeface="Arial"/>
                        </a:rPr>
                        <a:t> </a:t>
                      </a:r>
                      <a:r>
                        <a:rPr sz="750" spc="-10">
                          <a:solidFill>
                            <a:srgbClr val="212E39"/>
                          </a:solidFill>
                          <a:latin typeface="Arial"/>
                          <a:cs typeface="Arial"/>
                        </a:rPr>
                        <a:t>antenna)</a:t>
                      </a:r>
                      <a:endParaRPr sz="750">
                        <a:latin typeface="Arial"/>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ct val="100000"/>
                        </a:lnSpc>
                        <a:spcBef>
                          <a:spcPts val="420"/>
                        </a:spcBef>
                      </a:pPr>
                      <a:r>
                        <a:rPr sz="750">
                          <a:solidFill>
                            <a:srgbClr val="212E39"/>
                          </a:solidFill>
                          <a:latin typeface="Arial"/>
                          <a:cs typeface="Arial"/>
                        </a:rPr>
                        <a:t>Up</a:t>
                      </a:r>
                      <a:r>
                        <a:rPr sz="750" spc="-10">
                          <a:solidFill>
                            <a:srgbClr val="212E39"/>
                          </a:solidFill>
                          <a:latin typeface="Arial"/>
                          <a:cs typeface="Arial"/>
                        </a:rPr>
                        <a:t> </a:t>
                      </a:r>
                      <a:r>
                        <a:rPr sz="750">
                          <a:solidFill>
                            <a:srgbClr val="212E39"/>
                          </a:solidFill>
                          <a:latin typeface="Arial"/>
                          <a:cs typeface="Arial"/>
                        </a:rPr>
                        <a:t>to</a:t>
                      </a:r>
                      <a:r>
                        <a:rPr sz="750" spc="-10">
                          <a:solidFill>
                            <a:srgbClr val="212E39"/>
                          </a:solidFill>
                          <a:latin typeface="Arial"/>
                          <a:cs typeface="Arial"/>
                        </a:rPr>
                        <a:t> </a:t>
                      </a:r>
                      <a:r>
                        <a:rPr sz="750">
                          <a:solidFill>
                            <a:srgbClr val="212E39"/>
                          </a:solidFill>
                          <a:latin typeface="Arial"/>
                          <a:cs typeface="Arial"/>
                        </a:rPr>
                        <a:t>230Mbps</a:t>
                      </a:r>
                      <a:r>
                        <a:rPr sz="750" spc="-10">
                          <a:solidFill>
                            <a:srgbClr val="212E39"/>
                          </a:solidFill>
                          <a:latin typeface="Arial"/>
                          <a:cs typeface="Arial"/>
                        </a:rPr>
                        <a:t> </a:t>
                      </a:r>
                      <a:r>
                        <a:rPr sz="750" spc="-30">
                          <a:solidFill>
                            <a:srgbClr val="212E39"/>
                          </a:solidFill>
                          <a:latin typeface="Arial"/>
                          <a:cs typeface="Arial"/>
                        </a:rPr>
                        <a:t>(1m</a:t>
                      </a:r>
                      <a:r>
                        <a:rPr sz="750" spc="-10">
                          <a:solidFill>
                            <a:srgbClr val="212E39"/>
                          </a:solidFill>
                          <a:latin typeface="Arial"/>
                          <a:cs typeface="Arial"/>
                        </a:rPr>
                        <a:t> </a:t>
                      </a:r>
                      <a:r>
                        <a:rPr sz="750">
                          <a:solidFill>
                            <a:srgbClr val="212E39"/>
                          </a:solidFill>
                          <a:latin typeface="Arial"/>
                          <a:cs typeface="Arial"/>
                        </a:rPr>
                        <a:t>GX</a:t>
                      </a:r>
                      <a:r>
                        <a:rPr sz="750" spc="-5">
                          <a:solidFill>
                            <a:srgbClr val="212E39"/>
                          </a:solidFill>
                          <a:latin typeface="Arial"/>
                          <a:cs typeface="Arial"/>
                        </a:rPr>
                        <a:t> </a:t>
                      </a:r>
                      <a:r>
                        <a:rPr sz="750" spc="-10">
                          <a:solidFill>
                            <a:srgbClr val="212E39"/>
                          </a:solidFill>
                          <a:latin typeface="Arial"/>
                          <a:cs typeface="Arial"/>
                        </a:rPr>
                        <a:t>antenna)</a:t>
                      </a:r>
                      <a:endParaRPr sz="750">
                        <a:latin typeface="Arial"/>
                        <a:cs typeface="Arial"/>
                      </a:endParaRPr>
                    </a:p>
                  </a:txBody>
                  <a:tcPr marL="0" marR="0" marT="53340" marB="0">
                    <a:lnL w="57150">
                      <a:solidFill>
                        <a:srgbClr val="FFFFFF"/>
                      </a:solidFill>
                      <a:prstDash val="solid"/>
                    </a:lnL>
                    <a:solidFill>
                      <a:srgbClr val="DEE4E8"/>
                    </a:solidFill>
                  </a:tcPr>
                </a:tc>
                <a:extLst>
                  <a:ext uri="{0D108BD9-81ED-4DB2-BD59-A6C34878D82A}">
                    <a16:rowId xmlns:a16="http://schemas.microsoft.com/office/drawing/2014/main" val="10019"/>
                  </a:ext>
                </a:extLst>
              </a:tr>
              <a:tr h="216852">
                <a:tc>
                  <a:txBody>
                    <a:bodyPr/>
                    <a:lstStyle/>
                    <a:p>
                      <a:pPr marL="76200">
                        <a:lnSpc>
                          <a:spcPct val="100000"/>
                        </a:lnSpc>
                        <a:spcBef>
                          <a:spcPts val="359"/>
                        </a:spcBef>
                      </a:pPr>
                      <a:r>
                        <a:rPr sz="850" b="1" dirty="0">
                          <a:solidFill>
                            <a:srgbClr val="212E39"/>
                          </a:solidFill>
                          <a:latin typeface="Arial"/>
                          <a:cs typeface="Arial"/>
                        </a:rPr>
                        <a:t>Guaranteed</a:t>
                      </a:r>
                      <a:r>
                        <a:rPr sz="850" b="1" spc="55" dirty="0">
                          <a:solidFill>
                            <a:srgbClr val="212E39"/>
                          </a:solidFill>
                          <a:latin typeface="Arial"/>
                          <a:cs typeface="Arial"/>
                        </a:rPr>
                        <a:t> </a:t>
                      </a:r>
                      <a:r>
                        <a:rPr sz="850" b="1" spc="-10" dirty="0">
                          <a:solidFill>
                            <a:srgbClr val="212E39"/>
                          </a:solidFill>
                          <a:latin typeface="Arial"/>
                          <a:cs typeface="Arial"/>
                        </a:rPr>
                        <a:t>speed</a:t>
                      </a:r>
                      <a:r>
                        <a:rPr lang="en-GB" sz="850" b="1" spc="-10" dirty="0">
                          <a:solidFill>
                            <a:srgbClr val="212E39"/>
                          </a:solidFill>
                          <a:latin typeface="Arial"/>
                          <a:cs typeface="Arial"/>
                        </a:rPr>
                        <a:t> with 95% availability (downlink/ uplink)</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gn="ctr">
                        <a:lnSpc>
                          <a:spcPct val="100000"/>
                        </a:lnSpc>
                        <a:spcBef>
                          <a:spcPts val="420"/>
                        </a:spcBef>
                      </a:pPr>
                      <a:r>
                        <a:rPr sz="750" spc="-10" dirty="0">
                          <a:solidFill>
                            <a:srgbClr val="212E39"/>
                          </a:solidFill>
                          <a:latin typeface="Arial"/>
                          <a:cs typeface="Arial"/>
                        </a:rPr>
                        <a:t>256/128kbps</a:t>
                      </a:r>
                      <a:endParaRPr sz="750" dirty="0">
                        <a:latin typeface="Arial"/>
                        <a:cs typeface="Arial"/>
                      </a:endParaRPr>
                    </a:p>
                  </a:txBody>
                  <a:tcPr marL="0" marR="0" marT="53340" marB="0">
                    <a:lnL w="57150">
                      <a:solidFill>
                        <a:srgbClr val="FFFFFF"/>
                      </a:solidFill>
                      <a:prstDash val="solid"/>
                    </a:lnL>
                    <a:lnR w="57150">
                      <a:solidFill>
                        <a:srgbClr val="FFFFFF"/>
                      </a:solidFill>
                      <a:prstDash val="solid"/>
                    </a:lnR>
                    <a:solidFill>
                      <a:srgbClr val="F2F5F8"/>
                    </a:solidFill>
                  </a:tcPr>
                </a:tc>
                <a:tc>
                  <a:txBody>
                    <a:bodyPr/>
                    <a:lstStyle/>
                    <a:p>
                      <a:pPr algn="ctr">
                        <a:lnSpc>
                          <a:spcPct val="100000"/>
                        </a:lnSpc>
                        <a:spcBef>
                          <a:spcPts val="420"/>
                        </a:spcBef>
                      </a:pPr>
                      <a:r>
                        <a:rPr sz="750" spc="-10">
                          <a:solidFill>
                            <a:srgbClr val="212E39"/>
                          </a:solidFill>
                          <a:latin typeface="Arial"/>
                          <a:cs typeface="Arial"/>
                        </a:rPr>
                        <a:t>512/256kbps</a:t>
                      </a:r>
                      <a:endParaRPr sz="750">
                        <a:latin typeface="Arial"/>
                        <a:cs typeface="Arial"/>
                      </a:endParaRPr>
                    </a:p>
                  </a:txBody>
                  <a:tcPr marL="0" marR="0" marT="53340" marB="0">
                    <a:lnL w="57150">
                      <a:solidFill>
                        <a:srgbClr val="FFFFFF"/>
                      </a:solidFill>
                      <a:prstDash val="solid"/>
                    </a:lnL>
                    <a:lnR w="57150">
                      <a:solidFill>
                        <a:srgbClr val="FFFFFF"/>
                      </a:solidFill>
                      <a:prstDash val="solid"/>
                    </a:lnR>
                    <a:solidFill>
                      <a:srgbClr val="F2F5F8"/>
                    </a:solidFill>
                  </a:tcPr>
                </a:tc>
                <a:tc>
                  <a:txBody>
                    <a:bodyPr/>
                    <a:lstStyle/>
                    <a:p>
                      <a:pPr algn="ctr">
                        <a:lnSpc>
                          <a:spcPct val="100000"/>
                        </a:lnSpc>
                        <a:spcBef>
                          <a:spcPts val="420"/>
                        </a:spcBef>
                      </a:pPr>
                      <a:r>
                        <a:rPr sz="750" spc="-10">
                          <a:solidFill>
                            <a:srgbClr val="212E39"/>
                          </a:solidFill>
                          <a:latin typeface="Arial"/>
                          <a:cs typeface="Arial"/>
                        </a:rPr>
                        <a:t>1,024/512kbps</a:t>
                      </a:r>
                      <a:endParaRPr sz="750">
                        <a:latin typeface="Arial"/>
                        <a:cs typeface="Arial"/>
                      </a:endParaRPr>
                    </a:p>
                  </a:txBody>
                  <a:tcPr marL="0" marR="0" marT="53340" marB="0">
                    <a:lnL w="57150">
                      <a:solidFill>
                        <a:srgbClr val="FFFFFF"/>
                      </a:solidFill>
                      <a:prstDash val="solid"/>
                    </a:lnL>
                    <a:lnR w="57150">
                      <a:solidFill>
                        <a:srgbClr val="FFFFFF"/>
                      </a:solidFill>
                      <a:prstDash val="solid"/>
                    </a:lnR>
                    <a:solidFill>
                      <a:srgbClr val="F2F5F8"/>
                    </a:solidFill>
                  </a:tcPr>
                </a:tc>
                <a:tc>
                  <a:txBody>
                    <a:bodyPr/>
                    <a:lstStyle/>
                    <a:p>
                      <a:pPr marL="27940" algn="ctr">
                        <a:lnSpc>
                          <a:spcPct val="100000"/>
                        </a:lnSpc>
                        <a:spcBef>
                          <a:spcPts val="420"/>
                        </a:spcBef>
                      </a:pPr>
                      <a:r>
                        <a:rPr sz="750" spc="-10">
                          <a:solidFill>
                            <a:srgbClr val="212E39"/>
                          </a:solidFill>
                          <a:latin typeface="Arial"/>
                          <a:cs typeface="Arial"/>
                        </a:rPr>
                        <a:t>2,048/1,024kbps</a:t>
                      </a:r>
                      <a:endParaRPr sz="750">
                        <a:latin typeface="Arial"/>
                        <a:cs typeface="Arial"/>
                      </a:endParaRPr>
                    </a:p>
                  </a:txBody>
                  <a:tcPr marL="0" marR="0" marT="53340" marB="0">
                    <a:lnL w="57150">
                      <a:solidFill>
                        <a:srgbClr val="FFFFFF"/>
                      </a:solidFill>
                      <a:prstDash val="solid"/>
                    </a:lnL>
                    <a:solidFill>
                      <a:srgbClr val="F2F5F8"/>
                    </a:solidFill>
                  </a:tcPr>
                </a:tc>
                <a:extLst>
                  <a:ext uri="{0D108BD9-81ED-4DB2-BD59-A6C34878D82A}">
                    <a16:rowId xmlns:a16="http://schemas.microsoft.com/office/drawing/2014/main" val="10020"/>
                  </a:ext>
                </a:extLst>
              </a:tr>
              <a:tr h="216852">
                <a:tc>
                  <a:txBody>
                    <a:bodyPr/>
                    <a:lstStyle/>
                    <a:p>
                      <a:pPr marL="76200">
                        <a:lnSpc>
                          <a:spcPct val="100000"/>
                        </a:lnSpc>
                        <a:spcBef>
                          <a:spcPts val="359"/>
                        </a:spcBef>
                      </a:pPr>
                      <a:r>
                        <a:rPr lang="en-US" sz="850" b="1" dirty="0">
                          <a:solidFill>
                            <a:srgbClr val="212E39"/>
                          </a:solidFill>
                          <a:latin typeface="Arial"/>
                          <a:cs typeface="Arial"/>
                        </a:rPr>
                        <a:t>Care Programme (upgradeable)</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gn="ctr">
                        <a:lnSpc>
                          <a:spcPct val="100000"/>
                        </a:lnSpc>
                        <a:spcBef>
                          <a:spcPts val="420"/>
                        </a:spcBef>
                      </a:pPr>
                      <a:r>
                        <a:rPr sz="750" spc="-10" dirty="0">
                          <a:solidFill>
                            <a:srgbClr val="212E39"/>
                          </a:solidFill>
                          <a:latin typeface="Arial"/>
                          <a:cs typeface="Arial"/>
                        </a:rPr>
                        <a:t>Basic</a:t>
                      </a:r>
                      <a:endParaRPr sz="750" dirty="0">
                        <a:latin typeface="Arial"/>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algn="ctr">
                        <a:lnSpc>
                          <a:spcPct val="100000"/>
                        </a:lnSpc>
                        <a:spcBef>
                          <a:spcPts val="420"/>
                        </a:spcBef>
                      </a:pPr>
                      <a:r>
                        <a:rPr sz="750" spc="-10" dirty="0">
                          <a:solidFill>
                            <a:srgbClr val="212E39"/>
                          </a:solidFill>
                          <a:latin typeface="Arial"/>
                          <a:cs typeface="Arial"/>
                        </a:rPr>
                        <a:t>Basic</a:t>
                      </a:r>
                      <a:endParaRPr sz="750" dirty="0">
                        <a:latin typeface="Arial"/>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algn="ctr">
                        <a:lnSpc>
                          <a:spcPct val="100000"/>
                        </a:lnSpc>
                        <a:spcBef>
                          <a:spcPts val="420"/>
                        </a:spcBef>
                      </a:pPr>
                      <a:r>
                        <a:rPr sz="750" spc="-10" dirty="0">
                          <a:solidFill>
                            <a:srgbClr val="212E39"/>
                          </a:solidFill>
                          <a:latin typeface="Arial"/>
                          <a:cs typeface="Arial"/>
                        </a:rPr>
                        <a:t>Standard</a:t>
                      </a:r>
                      <a:endParaRPr sz="750" dirty="0">
                        <a:latin typeface="Arial"/>
                        <a:cs typeface="Arial"/>
                      </a:endParaRPr>
                    </a:p>
                  </a:txBody>
                  <a:tcPr marL="0" marR="0" marT="5334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ct val="100000"/>
                        </a:lnSpc>
                        <a:spcBef>
                          <a:spcPts val="420"/>
                        </a:spcBef>
                      </a:pPr>
                      <a:r>
                        <a:rPr sz="750" spc="-10" dirty="0">
                          <a:solidFill>
                            <a:srgbClr val="212E39"/>
                          </a:solidFill>
                          <a:latin typeface="Arial"/>
                          <a:cs typeface="Arial"/>
                        </a:rPr>
                        <a:t>Premium</a:t>
                      </a:r>
                      <a:endParaRPr sz="750" dirty="0">
                        <a:latin typeface="Arial"/>
                        <a:cs typeface="Arial"/>
                      </a:endParaRPr>
                    </a:p>
                  </a:txBody>
                  <a:tcPr marL="0" marR="0" marT="53340" marB="0">
                    <a:lnL w="57150">
                      <a:solidFill>
                        <a:srgbClr val="FFFFFF"/>
                      </a:solidFill>
                      <a:prstDash val="solid"/>
                    </a:lnL>
                    <a:solidFill>
                      <a:srgbClr val="DEE4E8"/>
                    </a:solidFill>
                  </a:tcPr>
                </a:tc>
                <a:extLst>
                  <a:ext uri="{0D108BD9-81ED-4DB2-BD59-A6C34878D82A}">
                    <a16:rowId xmlns:a16="http://schemas.microsoft.com/office/drawing/2014/main" val="10021"/>
                  </a:ext>
                </a:extLst>
              </a:tr>
              <a:tr h="216852">
                <a:tc>
                  <a:txBody>
                    <a:bodyPr/>
                    <a:lstStyle/>
                    <a:p>
                      <a:pPr marL="76200">
                        <a:lnSpc>
                          <a:spcPct val="100000"/>
                        </a:lnSpc>
                        <a:spcBef>
                          <a:spcPts val="359"/>
                        </a:spcBef>
                      </a:pPr>
                      <a:r>
                        <a:rPr sz="850" b="1" dirty="0">
                          <a:solidFill>
                            <a:srgbClr val="212E39"/>
                          </a:solidFill>
                          <a:latin typeface="Arial"/>
                          <a:cs typeface="Arial"/>
                        </a:rPr>
                        <a:t>Preferential</a:t>
                      </a:r>
                      <a:r>
                        <a:rPr sz="850" b="1" spc="30" dirty="0">
                          <a:solidFill>
                            <a:srgbClr val="212E39"/>
                          </a:solidFill>
                          <a:latin typeface="Arial"/>
                          <a:cs typeface="Arial"/>
                        </a:rPr>
                        <a:t> </a:t>
                      </a:r>
                      <a:r>
                        <a:rPr sz="850" b="1" dirty="0">
                          <a:solidFill>
                            <a:srgbClr val="212E39"/>
                          </a:solidFill>
                          <a:latin typeface="Arial"/>
                          <a:cs typeface="Arial"/>
                        </a:rPr>
                        <a:t>rate</a:t>
                      </a:r>
                      <a:r>
                        <a:rPr sz="850" b="1" spc="30" dirty="0">
                          <a:solidFill>
                            <a:srgbClr val="212E39"/>
                          </a:solidFill>
                          <a:latin typeface="Arial"/>
                          <a:cs typeface="Arial"/>
                        </a:rPr>
                        <a:t> </a:t>
                      </a:r>
                      <a:r>
                        <a:rPr sz="850" b="1" dirty="0">
                          <a:solidFill>
                            <a:srgbClr val="212E39"/>
                          </a:solidFill>
                          <a:latin typeface="Arial"/>
                          <a:cs typeface="Arial"/>
                        </a:rPr>
                        <a:t>on</a:t>
                      </a:r>
                      <a:r>
                        <a:rPr sz="850" b="1" spc="30" dirty="0">
                          <a:solidFill>
                            <a:srgbClr val="212E39"/>
                          </a:solidFill>
                          <a:latin typeface="Arial"/>
                          <a:cs typeface="Arial"/>
                        </a:rPr>
                        <a:t> </a:t>
                      </a:r>
                      <a:r>
                        <a:rPr sz="850" b="1" spc="-10" dirty="0">
                          <a:solidFill>
                            <a:srgbClr val="212E39"/>
                          </a:solidFill>
                          <a:latin typeface="Arial"/>
                          <a:cs typeface="Arial"/>
                        </a:rPr>
                        <a:t>U</a:t>
                      </a:r>
                      <a:r>
                        <a:rPr lang="en-US" sz="850" b="1" spc="-10" dirty="0">
                          <a:solidFill>
                            <a:srgbClr val="212E39"/>
                          </a:solidFill>
                          <a:latin typeface="Arial"/>
                          <a:cs typeface="Arial"/>
                        </a:rPr>
                        <a:t>nified </a:t>
                      </a:r>
                      <a:r>
                        <a:rPr sz="850" b="1" spc="-10" dirty="0">
                          <a:solidFill>
                            <a:srgbClr val="212E39"/>
                          </a:solidFill>
                          <a:latin typeface="Arial"/>
                          <a:cs typeface="Arial"/>
                        </a:rPr>
                        <a:t>T</a:t>
                      </a:r>
                      <a:r>
                        <a:rPr lang="en-US" sz="850" b="1" spc="-10" dirty="0">
                          <a:solidFill>
                            <a:srgbClr val="212E39"/>
                          </a:solidFill>
                          <a:latin typeface="Arial"/>
                          <a:cs typeface="Arial"/>
                        </a:rPr>
                        <a:t>hreat </a:t>
                      </a:r>
                      <a:r>
                        <a:rPr sz="850" b="1" spc="-10" dirty="0">
                          <a:solidFill>
                            <a:srgbClr val="212E39"/>
                          </a:solidFill>
                          <a:latin typeface="Arial"/>
                          <a:cs typeface="Arial"/>
                        </a:rPr>
                        <a:t>M</a:t>
                      </a:r>
                      <a:r>
                        <a:rPr lang="en-US" sz="850" b="1" spc="-10" dirty="0">
                          <a:solidFill>
                            <a:srgbClr val="212E39"/>
                          </a:solidFill>
                          <a:latin typeface="Arial"/>
                          <a:cs typeface="Arial"/>
                        </a:rPr>
                        <a:t>anagement (UTM) service</a:t>
                      </a:r>
                      <a:endParaRPr sz="850" dirty="0">
                        <a:solidFill>
                          <a:srgbClr val="212E39"/>
                        </a:solidFill>
                        <a:latin typeface="Arial"/>
                        <a:cs typeface="Arial"/>
                      </a:endParaRPr>
                    </a:p>
                  </a:txBody>
                  <a:tcPr marL="0" marR="0" marT="45719" marB="0">
                    <a:lnR w="57150">
                      <a:solidFill>
                        <a:srgbClr val="FFFFFF"/>
                      </a:solidFill>
                      <a:prstDash val="solid"/>
                    </a:lnR>
                    <a:solidFill>
                      <a:srgbClr val="F2F5F8"/>
                    </a:solidFill>
                  </a:tcPr>
                </a:tc>
                <a:tc>
                  <a:txBody>
                    <a:bodyPr/>
                    <a:lstStyle/>
                    <a:p>
                      <a:pPr>
                        <a:lnSpc>
                          <a:spcPct val="100000"/>
                        </a:lnSpc>
                      </a:pPr>
                      <a:endParaRPr sz="800" dirty="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nSpc>
                          <a:spcPct val="100000"/>
                        </a:lnSpc>
                      </a:pPr>
                      <a:endParaRPr sz="800" dirty="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algn="ctr">
                        <a:lnSpc>
                          <a:spcPts val="1700"/>
                        </a:lnSpc>
                      </a:pPr>
                      <a:r>
                        <a:rPr sz="1800" spc="-50" dirty="0">
                          <a:solidFill>
                            <a:srgbClr val="212E39"/>
                          </a:solidFill>
                          <a:latin typeface="Arial"/>
                          <a:cs typeface="Arial"/>
                        </a:rPr>
                        <a:t>●</a:t>
                      </a:r>
                      <a:endParaRPr sz="1800" dirty="0">
                        <a:latin typeface="Arial"/>
                        <a:cs typeface="Arial"/>
                      </a:endParaRPr>
                    </a:p>
                  </a:txBody>
                  <a:tcPr marL="0" marR="0" marT="0" marB="0">
                    <a:lnL w="57150">
                      <a:solidFill>
                        <a:srgbClr val="FFFFFF"/>
                      </a:solidFill>
                      <a:prstDash val="solid"/>
                    </a:lnL>
                    <a:lnR w="57150">
                      <a:solidFill>
                        <a:srgbClr val="FFFFFF"/>
                      </a:solidFill>
                      <a:prstDash val="solid"/>
                    </a:lnR>
                    <a:solidFill>
                      <a:srgbClr val="F2F5F8"/>
                    </a:solidFill>
                  </a:tcPr>
                </a:tc>
                <a:tc>
                  <a:txBody>
                    <a:bodyPr/>
                    <a:lstStyle/>
                    <a:p>
                      <a:pPr marL="28575" algn="ctr">
                        <a:lnSpc>
                          <a:spcPts val="1700"/>
                        </a:lnSpc>
                      </a:pPr>
                      <a:r>
                        <a:rPr sz="1800" spc="-50" dirty="0">
                          <a:solidFill>
                            <a:srgbClr val="212E39"/>
                          </a:solidFill>
                          <a:latin typeface="Arial"/>
                          <a:cs typeface="Arial"/>
                        </a:rPr>
                        <a:t>●</a:t>
                      </a:r>
                      <a:endParaRPr sz="1800" dirty="0">
                        <a:latin typeface="Arial"/>
                        <a:cs typeface="Arial"/>
                      </a:endParaRPr>
                    </a:p>
                  </a:txBody>
                  <a:tcPr marL="0" marR="0" marT="0" marB="0">
                    <a:lnL w="57150">
                      <a:solidFill>
                        <a:srgbClr val="FFFFFF"/>
                      </a:solidFill>
                      <a:prstDash val="solid"/>
                    </a:lnL>
                    <a:solidFill>
                      <a:srgbClr val="F2F5F8"/>
                    </a:solidFill>
                  </a:tcPr>
                </a:tc>
                <a:extLst>
                  <a:ext uri="{0D108BD9-81ED-4DB2-BD59-A6C34878D82A}">
                    <a16:rowId xmlns:a16="http://schemas.microsoft.com/office/drawing/2014/main" val="10022"/>
                  </a:ext>
                </a:extLst>
              </a:tr>
              <a:tr h="216852">
                <a:tc>
                  <a:txBody>
                    <a:bodyPr/>
                    <a:lstStyle/>
                    <a:p>
                      <a:pPr marL="76200">
                        <a:lnSpc>
                          <a:spcPct val="100000"/>
                        </a:lnSpc>
                        <a:spcBef>
                          <a:spcPts val="359"/>
                        </a:spcBef>
                      </a:pPr>
                      <a:r>
                        <a:rPr sz="850" b="1" dirty="0">
                          <a:solidFill>
                            <a:srgbClr val="212E39"/>
                          </a:solidFill>
                          <a:latin typeface="Arial"/>
                          <a:cs typeface="Arial"/>
                        </a:rPr>
                        <a:t>Premium</a:t>
                      </a:r>
                      <a:r>
                        <a:rPr lang="en-US" sz="850" b="1" dirty="0">
                          <a:solidFill>
                            <a:srgbClr val="212E39"/>
                          </a:solidFill>
                          <a:latin typeface="Arial"/>
                          <a:cs typeface="Arial"/>
                        </a:rPr>
                        <a:t> Customer Support</a:t>
                      </a:r>
                      <a:r>
                        <a:rPr sz="850" b="1" spc="25" dirty="0">
                          <a:solidFill>
                            <a:srgbClr val="212E39"/>
                          </a:solidFill>
                          <a:latin typeface="Arial"/>
                          <a:cs typeface="Arial"/>
                        </a:rPr>
                        <a:t> </a:t>
                      </a:r>
                      <a:r>
                        <a:rPr sz="850" b="1" spc="-25" dirty="0">
                          <a:solidFill>
                            <a:srgbClr val="212E39"/>
                          </a:solidFill>
                          <a:latin typeface="Arial"/>
                          <a:cs typeface="Arial"/>
                        </a:rPr>
                        <a:t>SLA</a:t>
                      </a:r>
                      <a:endParaRPr sz="850" dirty="0">
                        <a:solidFill>
                          <a:srgbClr val="212E39"/>
                        </a:solidFill>
                        <a:latin typeface="Arial"/>
                        <a:cs typeface="Arial"/>
                      </a:endParaRPr>
                    </a:p>
                  </a:txBody>
                  <a:tcPr marL="0" marR="0" marT="45719" marB="0">
                    <a:lnR w="57150">
                      <a:solidFill>
                        <a:srgbClr val="FFFFFF"/>
                      </a:solidFill>
                      <a:prstDash val="solid"/>
                    </a:lnR>
                    <a:solidFill>
                      <a:srgbClr val="DEE4E8"/>
                    </a:solidFill>
                  </a:tcPr>
                </a:tc>
                <a:tc>
                  <a:txBody>
                    <a:bodyPr/>
                    <a:lstStyle/>
                    <a:p>
                      <a:pPr>
                        <a:lnSpc>
                          <a:spcPct val="100000"/>
                        </a:lnSpc>
                      </a:pPr>
                      <a:endParaRPr sz="800" dirty="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nSpc>
                          <a:spcPct val="100000"/>
                        </a:lnSpc>
                      </a:pPr>
                      <a:endParaRPr sz="800" dirty="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a:lnSpc>
                          <a:spcPct val="100000"/>
                        </a:lnSpc>
                      </a:pPr>
                      <a:endParaRPr sz="800" dirty="0">
                        <a:latin typeface="Times New Roman"/>
                        <a:cs typeface="Times New Roman"/>
                      </a:endParaRPr>
                    </a:p>
                  </a:txBody>
                  <a:tcPr marL="0" marR="0" marT="0" marB="0">
                    <a:lnL w="57150">
                      <a:solidFill>
                        <a:srgbClr val="FFFFFF"/>
                      </a:solidFill>
                      <a:prstDash val="solid"/>
                    </a:lnL>
                    <a:lnR w="57150">
                      <a:solidFill>
                        <a:srgbClr val="FFFFFF"/>
                      </a:solidFill>
                      <a:prstDash val="solid"/>
                    </a:lnR>
                    <a:solidFill>
                      <a:srgbClr val="DEE4E8"/>
                    </a:solidFill>
                  </a:tcPr>
                </a:tc>
                <a:tc>
                  <a:txBody>
                    <a:bodyPr/>
                    <a:lstStyle/>
                    <a:p>
                      <a:pPr marL="28575" algn="ctr">
                        <a:lnSpc>
                          <a:spcPts val="1700"/>
                        </a:lnSpc>
                      </a:pPr>
                      <a:r>
                        <a:rPr sz="1800" spc="-50" dirty="0">
                          <a:solidFill>
                            <a:srgbClr val="212E39"/>
                          </a:solidFill>
                          <a:latin typeface="Arial"/>
                          <a:cs typeface="Arial"/>
                        </a:rPr>
                        <a:t>●</a:t>
                      </a:r>
                      <a:endParaRPr sz="1800" dirty="0">
                        <a:latin typeface="Arial"/>
                        <a:cs typeface="Arial"/>
                      </a:endParaRPr>
                    </a:p>
                  </a:txBody>
                  <a:tcPr marL="0" marR="0" marT="0" marB="0">
                    <a:lnL w="57150">
                      <a:solidFill>
                        <a:srgbClr val="FFFFFF"/>
                      </a:solidFill>
                      <a:prstDash val="solid"/>
                    </a:lnL>
                    <a:solidFill>
                      <a:srgbClr val="DEE4E8"/>
                    </a:solidFill>
                  </a:tcPr>
                </a:tc>
                <a:extLst>
                  <a:ext uri="{0D108BD9-81ED-4DB2-BD59-A6C34878D82A}">
                    <a16:rowId xmlns:a16="http://schemas.microsoft.com/office/drawing/2014/main" val="10023"/>
                  </a:ext>
                </a:extLst>
              </a:tr>
            </a:tbl>
          </a:graphicData>
        </a:graphic>
      </p:graphicFrame>
      <p:sp>
        <p:nvSpPr>
          <p:cNvPr id="3" name="object 3"/>
          <p:cNvSpPr txBox="1"/>
          <p:nvPr/>
        </p:nvSpPr>
        <p:spPr>
          <a:xfrm>
            <a:off x="579475" y="609733"/>
            <a:ext cx="2812607" cy="220573"/>
          </a:xfrm>
          <a:prstGeom prst="rect">
            <a:avLst/>
          </a:prstGeom>
        </p:spPr>
        <p:txBody>
          <a:bodyPr vert="horz" wrap="square" lIns="0" tIns="12700" rIns="0" bIns="0" rtlCol="0">
            <a:spAutoFit/>
          </a:bodyPr>
          <a:lstStyle/>
          <a:p>
            <a:pPr marL="12700">
              <a:lnSpc>
                <a:spcPct val="100000"/>
              </a:lnSpc>
              <a:spcBef>
                <a:spcPts val="100"/>
              </a:spcBef>
            </a:pPr>
            <a:r>
              <a:rPr lang="en-US" sz="1350" b="1" spc="-15" dirty="0">
                <a:solidFill>
                  <a:srgbClr val="212E39"/>
                </a:solidFill>
                <a:latin typeface="Arial"/>
                <a:cs typeface="Arial"/>
              </a:rPr>
              <a:t>NexusWave </a:t>
            </a:r>
            <a:r>
              <a:rPr sz="1350" b="1" spc="-15" dirty="0">
                <a:solidFill>
                  <a:srgbClr val="212E39"/>
                </a:solidFill>
                <a:latin typeface="Arial"/>
                <a:cs typeface="Arial"/>
              </a:rPr>
              <a:t>Plans</a:t>
            </a:r>
            <a:endParaRPr sz="1350" dirty="0">
              <a:latin typeface="Arial"/>
              <a:cs typeface="Arial"/>
            </a:endParaRPr>
          </a:p>
        </p:txBody>
      </p:sp>
      <p:sp>
        <p:nvSpPr>
          <p:cNvPr id="4" name="object 4"/>
          <p:cNvSpPr txBox="1"/>
          <p:nvPr/>
        </p:nvSpPr>
        <p:spPr>
          <a:xfrm>
            <a:off x="5508191" y="609733"/>
            <a:ext cx="520065" cy="231140"/>
          </a:xfrm>
          <a:prstGeom prst="rect">
            <a:avLst/>
          </a:prstGeom>
        </p:spPr>
        <p:txBody>
          <a:bodyPr vert="horz" wrap="square" lIns="0" tIns="12700" rIns="0" bIns="0" rtlCol="0">
            <a:spAutoFit/>
          </a:bodyPr>
          <a:lstStyle/>
          <a:p>
            <a:pPr marL="12700">
              <a:lnSpc>
                <a:spcPct val="100000"/>
              </a:lnSpc>
              <a:spcBef>
                <a:spcPts val="100"/>
              </a:spcBef>
            </a:pPr>
            <a:r>
              <a:rPr sz="1350" b="1" spc="-10" dirty="0">
                <a:solidFill>
                  <a:srgbClr val="00A3BF"/>
                </a:solidFill>
                <a:latin typeface="Arial"/>
                <a:cs typeface="Arial"/>
              </a:rPr>
              <a:t>Select</a:t>
            </a:r>
            <a:endParaRPr sz="1350" dirty="0">
              <a:latin typeface="Arial"/>
              <a:cs typeface="Arial"/>
            </a:endParaRPr>
          </a:p>
        </p:txBody>
      </p:sp>
      <p:sp>
        <p:nvSpPr>
          <p:cNvPr id="5" name="object 5"/>
          <p:cNvSpPr txBox="1"/>
          <p:nvPr/>
        </p:nvSpPr>
        <p:spPr>
          <a:xfrm>
            <a:off x="7225606" y="609733"/>
            <a:ext cx="448309" cy="231140"/>
          </a:xfrm>
          <a:prstGeom prst="rect">
            <a:avLst/>
          </a:prstGeom>
        </p:spPr>
        <p:txBody>
          <a:bodyPr vert="horz" wrap="square" lIns="0" tIns="12700" rIns="0" bIns="0" rtlCol="0">
            <a:spAutoFit/>
          </a:bodyPr>
          <a:lstStyle/>
          <a:p>
            <a:pPr marL="12700">
              <a:lnSpc>
                <a:spcPct val="100000"/>
              </a:lnSpc>
              <a:spcBef>
                <a:spcPts val="100"/>
              </a:spcBef>
            </a:pPr>
            <a:r>
              <a:rPr sz="1350" b="1" spc="-10">
                <a:solidFill>
                  <a:srgbClr val="009EE0"/>
                </a:solidFill>
                <a:latin typeface="Arial"/>
                <a:cs typeface="Arial"/>
              </a:rPr>
              <a:t>Extra</a:t>
            </a:r>
            <a:endParaRPr sz="1350">
              <a:latin typeface="Arial"/>
              <a:cs typeface="Arial"/>
            </a:endParaRPr>
          </a:p>
        </p:txBody>
      </p:sp>
      <p:sp>
        <p:nvSpPr>
          <p:cNvPr id="6" name="object 6"/>
          <p:cNvSpPr txBox="1"/>
          <p:nvPr/>
        </p:nvSpPr>
        <p:spPr>
          <a:xfrm>
            <a:off x="8960475" y="615674"/>
            <a:ext cx="487680" cy="231140"/>
          </a:xfrm>
          <a:prstGeom prst="rect">
            <a:avLst/>
          </a:prstGeom>
        </p:spPr>
        <p:txBody>
          <a:bodyPr vert="horz" wrap="square" lIns="0" tIns="12700" rIns="0" bIns="0" rtlCol="0">
            <a:spAutoFit/>
          </a:bodyPr>
          <a:lstStyle/>
          <a:p>
            <a:pPr marL="12700">
              <a:lnSpc>
                <a:spcPct val="100000"/>
              </a:lnSpc>
              <a:spcBef>
                <a:spcPts val="100"/>
              </a:spcBef>
            </a:pPr>
            <a:r>
              <a:rPr sz="1350" b="1" spc="-20" dirty="0">
                <a:solidFill>
                  <a:srgbClr val="8CBF03"/>
                </a:solidFill>
                <a:latin typeface="Arial"/>
                <a:cs typeface="Arial"/>
              </a:rPr>
              <a:t>Prime</a:t>
            </a:r>
            <a:endParaRPr sz="1350" dirty="0">
              <a:latin typeface="Arial"/>
              <a:cs typeface="Arial"/>
            </a:endParaRPr>
          </a:p>
        </p:txBody>
      </p:sp>
      <p:sp>
        <p:nvSpPr>
          <p:cNvPr id="7" name="object 7"/>
          <p:cNvSpPr txBox="1"/>
          <p:nvPr/>
        </p:nvSpPr>
        <p:spPr>
          <a:xfrm>
            <a:off x="10606134" y="615208"/>
            <a:ext cx="814069" cy="231140"/>
          </a:xfrm>
          <a:prstGeom prst="rect">
            <a:avLst/>
          </a:prstGeom>
        </p:spPr>
        <p:txBody>
          <a:bodyPr vert="horz" wrap="square" lIns="0" tIns="12700" rIns="0" bIns="0" rtlCol="0">
            <a:spAutoFit/>
          </a:bodyPr>
          <a:lstStyle/>
          <a:p>
            <a:pPr marL="12700">
              <a:lnSpc>
                <a:spcPct val="100000"/>
              </a:lnSpc>
              <a:spcBef>
                <a:spcPts val="100"/>
              </a:spcBef>
            </a:pPr>
            <a:r>
              <a:rPr sz="1350" b="1" spc="-30" dirty="0">
                <a:solidFill>
                  <a:srgbClr val="EF8201"/>
                </a:solidFill>
                <a:latin typeface="Arial"/>
                <a:cs typeface="Arial"/>
              </a:rPr>
              <a:t>Advanced</a:t>
            </a:r>
            <a:endParaRPr sz="1350" dirty="0">
              <a:latin typeface="Arial"/>
              <a:cs typeface="Arial"/>
            </a:endParaRPr>
          </a:p>
        </p:txBody>
      </p:sp>
      <p:sp>
        <p:nvSpPr>
          <p:cNvPr id="11" name="TextBox 10">
            <a:extLst>
              <a:ext uri="{FF2B5EF4-FFF2-40B4-BE49-F238E27FC236}">
                <a16:creationId xmlns:a16="http://schemas.microsoft.com/office/drawing/2014/main" id="{97C57BE5-DCC9-5124-4B52-4D5EA1EB9DD3}"/>
              </a:ext>
            </a:extLst>
          </p:cNvPr>
          <p:cNvSpPr txBox="1"/>
          <p:nvPr/>
        </p:nvSpPr>
        <p:spPr>
          <a:xfrm>
            <a:off x="579476" y="99776"/>
            <a:ext cx="7014504" cy="401200"/>
          </a:xfrm>
          <a:prstGeom prst="rect">
            <a:avLst/>
          </a:prstGeom>
          <a:solidFill>
            <a:schemeClr val="accent3">
              <a:lumMod val="40000"/>
              <a:lumOff val="60000"/>
            </a:schemeClr>
          </a:solidFill>
        </p:spPr>
        <p:txBody>
          <a:bodyPr wrap="square" bIns="46800" anchor="ctr">
            <a:spAutoFit/>
          </a:bodyPr>
          <a:lstStyle/>
          <a:p>
            <a:r>
              <a:rPr lang="en-GB"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SELECT A PLAN FOR THE EXPERIENCE YOU REQUIRE</a:t>
            </a:r>
            <a:endParaRPr lang="en-US" sz="2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green wavy lines&#10;&#10;Description automatically generated">
            <a:extLst>
              <a:ext uri="{FF2B5EF4-FFF2-40B4-BE49-F238E27FC236}">
                <a16:creationId xmlns:a16="http://schemas.microsoft.com/office/drawing/2014/main" id="{347D8886-DB7B-3140-11CB-2CEAC9173ECE}"/>
              </a:ext>
            </a:extLst>
          </p:cNvPr>
          <p:cNvPicPr>
            <a:picLocks noGrp="1" noRo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1D37D338-78E9-25BE-8BDD-C265BD36E39A}"/>
              </a:ext>
            </a:extLst>
          </p:cNvPr>
          <p:cNvSpPr>
            <a:spLocks noGrp="1"/>
          </p:cNvSpPr>
          <p:nvPr>
            <p:ph type="sldNum" sz="quarter" idx="13"/>
          </p:nvPr>
        </p:nvSpPr>
        <p:spPr/>
        <p:txBody>
          <a:bodyPr/>
          <a:lstStyle/>
          <a:p>
            <a:fld id="{9D269874-3913-3E4A-9285-BA6A0CAD74F5}" type="slidenum">
              <a:rPr lang="en-US" smtClean="0"/>
              <a:pPr/>
              <a:t>14</a:t>
            </a:fld>
            <a:endParaRPr lang="en-US"/>
          </a:p>
        </p:txBody>
      </p:sp>
      <p:sp>
        <p:nvSpPr>
          <p:cNvPr id="3" name="Content Placeholder 1">
            <a:extLst>
              <a:ext uri="{FF2B5EF4-FFF2-40B4-BE49-F238E27FC236}">
                <a16:creationId xmlns:a16="http://schemas.microsoft.com/office/drawing/2014/main" id="{B02F95CB-C852-5726-B3F0-82898E64F89E}"/>
              </a:ext>
            </a:extLst>
          </p:cNvPr>
          <p:cNvSpPr txBox="1">
            <a:spLocks/>
          </p:cNvSpPr>
          <p:nvPr/>
        </p:nvSpPr>
        <p:spPr>
          <a:xfrm>
            <a:off x="6873766" y="1909083"/>
            <a:ext cx="4138431" cy="3365441"/>
          </a:xfrm>
          <a:prstGeom prst="rect">
            <a:avLst/>
          </a:prstGeom>
        </p:spPr>
        <p:txBody>
          <a:bodyPr vert="horz" lIns="0" tIns="0" rIns="0" bIns="0" rtlCol="0">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400" dirty="0" err="1">
                <a:latin typeface="Arial" panose="020B0604020202020204" pitchFamily="34" charset="0"/>
                <a:cs typeface="Arial" panose="020B0604020202020204" pitchFamily="34" charset="0"/>
              </a:rPr>
              <a:t>NexusWave</a:t>
            </a:r>
            <a:r>
              <a:rPr lang="en-US" sz="1400" dirty="0">
                <a:latin typeface="Arial" panose="020B0604020202020204" pitchFamily="34" charset="0"/>
                <a:cs typeface="Arial" panose="020B0604020202020204" pitchFamily="34" charset="0"/>
              </a:rPr>
              <a:t> empowers you to streamline your connectivity to the power of one. One unified solution, one contract, one consistent experience, all in one, flat monthly fee.</a:t>
            </a:r>
          </a:p>
          <a:p>
            <a:pPr marL="0" indent="0" algn="r">
              <a:buNone/>
            </a:pPr>
            <a:endParaRPr lang="en-US" sz="1400" dirty="0">
              <a:latin typeface="Arial" panose="020B0604020202020204" pitchFamily="34" charset="0"/>
              <a:cs typeface="Arial" panose="020B0604020202020204" pitchFamily="34" charset="0"/>
            </a:endParaRPr>
          </a:p>
          <a:p>
            <a:pPr marL="0" indent="0" algn="r">
              <a:buNone/>
            </a:pPr>
            <a:r>
              <a:rPr lang="en-US" sz="1400" dirty="0">
                <a:latin typeface="Arial" panose="020B0604020202020204" pitchFamily="34" charset="0"/>
                <a:cs typeface="Arial" panose="020B0604020202020204" pitchFamily="34" charset="0"/>
              </a:rPr>
              <a:t>No need to coordinate multiple connectivity types. No need to monitor the coverage and capability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of different services. No need to worry about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where you will be in five years’ time.</a:t>
            </a:r>
          </a:p>
          <a:p>
            <a:pPr marL="0" indent="0" algn="r">
              <a:buNone/>
            </a:pPr>
            <a:endParaRPr lang="en-US" sz="1400" dirty="0">
              <a:latin typeface="Arial" panose="020B0604020202020204" pitchFamily="34" charset="0"/>
              <a:cs typeface="Arial" panose="020B0604020202020204" pitchFamily="34" charset="0"/>
            </a:endParaRPr>
          </a:p>
          <a:p>
            <a:pPr marL="0" indent="0" algn="r">
              <a:buNone/>
            </a:pPr>
            <a:r>
              <a:rPr lang="en-US" sz="1400" dirty="0">
                <a:latin typeface="Arial" panose="020B0604020202020204" pitchFamily="34" charset="0"/>
                <a:cs typeface="Arial" panose="020B0604020202020204" pitchFamily="34" charset="0"/>
              </a:rPr>
              <a:t>With </a:t>
            </a:r>
            <a:r>
              <a:rPr lang="en-US" sz="1400" dirty="0" err="1">
                <a:latin typeface="Arial" panose="020B0604020202020204" pitchFamily="34" charset="0"/>
                <a:cs typeface="Arial" panose="020B0604020202020204" pitchFamily="34" charset="0"/>
              </a:rPr>
              <a:t>NexusWave</a:t>
            </a:r>
            <a:r>
              <a:rPr lang="en-US" sz="1400" dirty="0">
                <a:latin typeface="Arial" panose="020B0604020202020204" pitchFamily="34" charset="0"/>
                <a:cs typeface="Arial" panose="020B0604020202020204" pitchFamily="34" charset="0"/>
              </a:rPr>
              <a:t> and our expert Inmarsat team by your side, you can confidently navigate to the future.</a:t>
            </a:r>
          </a:p>
          <a:p>
            <a:pPr marL="0" indent="0" algn="r">
              <a:buNone/>
            </a:pPr>
            <a:endParaRPr lang="en-US"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939C32C-A827-0FF5-4095-AE42B1EA5F0E}"/>
              </a:ext>
            </a:extLst>
          </p:cNvPr>
          <p:cNvSpPr txBox="1"/>
          <p:nvPr/>
        </p:nvSpPr>
        <p:spPr>
          <a:xfrm>
            <a:off x="497686" y="2084294"/>
            <a:ext cx="1358528" cy="784830"/>
          </a:xfrm>
          <a:prstGeom prst="rect">
            <a:avLst/>
          </a:prstGeom>
          <a:solidFill>
            <a:srgbClr val="BFD733"/>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THE</a:t>
            </a:r>
            <a:endParaRPr lang="en-US" sz="45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4029912-5D1A-82CB-DA21-B56358CAB73A}"/>
              </a:ext>
            </a:extLst>
          </p:cNvPr>
          <p:cNvSpPr txBox="1"/>
          <p:nvPr/>
        </p:nvSpPr>
        <p:spPr>
          <a:xfrm>
            <a:off x="497685" y="3978246"/>
            <a:ext cx="2495895" cy="784830"/>
          </a:xfrm>
          <a:prstGeom prst="rect">
            <a:avLst/>
          </a:prstGeom>
          <a:solidFill>
            <a:srgbClr val="BFD733"/>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OF ONE</a:t>
            </a:r>
            <a:endParaRPr lang="en-US" sz="450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2F1AC08-A662-54BC-FFDB-95D78502DA2E}"/>
              </a:ext>
            </a:extLst>
          </p:cNvPr>
          <p:cNvSpPr txBox="1"/>
          <p:nvPr/>
        </p:nvSpPr>
        <p:spPr>
          <a:xfrm>
            <a:off x="497684" y="3031270"/>
            <a:ext cx="2378947" cy="784830"/>
          </a:xfrm>
          <a:prstGeom prst="rect">
            <a:avLst/>
          </a:prstGeom>
          <a:solidFill>
            <a:srgbClr val="BFD733"/>
          </a:solidFill>
        </p:spPr>
        <p:txBody>
          <a:bodyPr wrap="square">
            <a:spAutoFit/>
          </a:bodyPr>
          <a:lstStyle/>
          <a:p>
            <a:r>
              <a:rPr lang="en-GB" sz="4500">
                <a:solidFill>
                  <a:schemeClr val="bg1"/>
                </a:solidFill>
                <a:latin typeface="Arial" panose="020B0604020202020204" pitchFamily="34" charset="0"/>
                <a:cs typeface="Arial" panose="020B0604020202020204" pitchFamily="34" charset="0"/>
              </a:rPr>
              <a:t>POWER</a:t>
            </a:r>
            <a:endParaRPr lang="en-US" sz="450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64E3879-6ED0-EF7C-D5BD-76D4FB55C7D0}"/>
              </a:ext>
            </a:extLst>
          </p:cNvPr>
          <p:cNvCxnSpPr>
            <a:cxnSpLocks/>
          </p:cNvCxnSpPr>
          <p:nvPr/>
        </p:nvCxnSpPr>
        <p:spPr>
          <a:xfrm flipV="1">
            <a:off x="11705771" y="0"/>
            <a:ext cx="0" cy="685800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EC076EB0-AC36-5890-2481-7E9E42FA3801}"/>
              </a:ext>
            </a:extLst>
          </p:cNvPr>
          <p:cNvCxnSpPr>
            <a:cxnSpLocks/>
          </p:cNvCxnSpPr>
          <p:nvPr/>
        </p:nvCxnSpPr>
        <p:spPr>
          <a:xfrm>
            <a:off x="11328241" y="2020430"/>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F77209DA-69F0-400D-FE1A-5D2EB1A5CC3B}"/>
              </a:ext>
            </a:extLst>
          </p:cNvPr>
          <p:cNvCxnSpPr>
            <a:cxnSpLocks/>
          </p:cNvCxnSpPr>
          <p:nvPr/>
        </p:nvCxnSpPr>
        <p:spPr>
          <a:xfrm>
            <a:off x="11328241" y="3403616"/>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635960B-6233-529E-9458-30BB3955755A}"/>
              </a:ext>
            </a:extLst>
          </p:cNvPr>
          <p:cNvCxnSpPr>
            <a:cxnSpLocks/>
          </p:cNvCxnSpPr>
          <p:nvPr/>
        </p:nvCxnSpPr>
        <p:spPr>
          <a:xfrm>
            <a:off x="11328241" y="4757841"/>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EE15419B-064B-35EF-5908-40365E07815A}"/>
              </a:ext>
            </a:extLst>
          </p:cNvPr>
          <p:cNvPicPr>
            <a:picLocks noChangeAspect="1"/>
          </p:cNvPicPr>
          <p:nvPr/>
        </p:nvPicPr>
        <p:blipFill rotWithShape="1">
          <a:blip r:embed="rId4"/>
          <a:srcRect b="30604"/>
          <a:stretch/>
        </p:blipFill>
        <p:spPr>
          <a:xfrm>
            <a:off x="174291" y="6097650"/>
            <a:ext cx="1388502" cy="476559"/>
          </a:xfrm>
          <a:prstGeom prst="rect">
            <a:avLst/>
          </a:prstGeom>
        </p:spPr>
      </p:pic>
    </p:spTree>
    <p:extLst>
      <p:ext uri="{BB962C8B-B14F-4D97-AF65-F5344CB8AC3E}">
        <p14:creationId xmlns:p14="http://schemas.microsoft.com/office/powerpoint/2010/main" val="1435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ue and green lines&#10;&#10;Description automatically generated">
            <a:extLst>
              <a:ext uri="{FF2B5EF4-FFF2-40B4-BE49-F238E27FC236}">
                <a16:creationId xmlns:a16="http://schemas.microsoft.com/office/drawing/2014/main" id="{042EBC0A-5E3A-46B9-EC38-010B4DFBE5DC}"/>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35BFF7C0-A44D-DBF4-10BC-935049658EA0}"/>
              </a:ext>
            </a:extLst>
          </p:cNvPr>
          <p:cNvSpPr/>
          <p:nvPr/>
        </p:nvSpPr>
        <p:spPr>
          <a:xfrm>
            <a:off x="6174902" y="2009217"/>
            <a:ext cx="6017095" cy="940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2" name="Content Placeholder 1">
            <a:extLst>
              <a:ext uri="{FF2B5EF4-FFF2-40B4-BE49-F238E27FC236}">
                <a16:creationId xmlns:a16="http://schemas.microsoft.com/office/drawing/2014/main" id="{6F9B9829-C3E6-392C-7601-C411CB14F654}"/>
              </a:ext>
            </a:extLst>
          </p:cNvPr>
          <p:cNvSpPr>
            <a:spLocks noGrp="1"/>
          </p:cNvSpPr>
          <p:nvPr>
            <p:ph sz="quarter" idx="11"/>
          </p:nvPr>
        </p:nvSpPr>
        <p:spPr>
          <a:xfrm>
            <a:off x="6398244" y="2180337"/>
            <a:ext cx="5301749" cy="701508"/>
          </a:xfrm>
        </p:spPr>
        <p:txBody>
          <a:bodyPr>
            <a:normAutofit/>
          </a:bodyPr>
          <a:lstStyle/>
          <a:p>
            <a:pPr marL="0" indent="0">
              <a:buNone/>
            </a:pPr>
            <a:r>
              <a:rPr lang="en-US" sz="1800" b="1" dirty="0" err="1">
                <a:solidFill>
                  <a:schemeClr val="bg1"/>
                </a:solidFill>
                <a:latin typeface="Arial" panose="020B0604020202020204" pitchFamily="34" charset="0"/>
                <a:cs typeface="Arial" panose="020B0604020202020204" pitchFamily="34" charset="0"/>
              </a:rPr>
              <a:t>NexusWave</a:t>
            </a:r>
            <a:r>
              <a:rPr lang="en-US" sz="1800" b="1" dirty="0">
                <a:solidFill>
                  <a:schemeClr val="bg1"/>
                </a:solidFill>
                <a:latin typeface="Arial" panose="020B0604020202020204" pitchFamily="34" charset="0"/>
                <a:cs typeface="Arial" panose="020B0604020202020204" pitchFamily="34" charset="0"/>
              </a:rPr>
              <a:t> is underpinned by one guiding principle: continuous managed improvement.</a:t>
            </a:r>
          </a:p>
        </p:txBody>
      </p:sp>
      <p:sp>
        <p:nvSpPr>
          <p:cNvPr id="4" name="Slide Number Placeholder 3">
            <a:extLst>
              <a:ext uri="{FF2B5EF4-FFF2-40B4-BE49-F238E27FC236}">
                <a16:creationId xmlns:a16="http://schemas.microsoft.com/office/drawing/2014/main" id="{1D37D338-78E9-25BE-8BDD-C265BD36E39A}"/>
              </a:ext>
            </a:extLst>
          </p:cNvPr>
          <p:cNvSpPr>
            <a:spLocks noGrp="1"/>
          </p:cNvSpPr>
          <p:nvPr>
            <p:ph type="sldNum" sz="quarter" idx="13"/>
          </p:nvPr>
        </p:nvSpPr>
        <p:spPr/>
        <p:txBody>
          <a:bodyPr/>
          <a:lstStyle/>
          <a:p>
            <a:fld id="{9D269874-3913-3E4A-9285-BA6A0CAD74F5}" type="slidenum">
              <a:rPr lang="en-US" smtClean="0"/>
              <a:pPr/>
              <a:t>15</a:t>
            </a:fld>
            <a:endParaRPr lang="en-US"/>
          </a:p>
        </p:txBody>
      </p:sp>
      <p:cxnSp>
        <p:nvCxnSpPr>
          <p:cNvPr id="12" name="Straight Connector 11">
            <a:extLst>
              <a:ext uri="{FF2B5EF4-FFF2-40B4-BE49-F238E27FC236}">
                <a16:creationId xmlns:a16="http://schemas.microsoft.com/office/drawing/2014/main" id="{139FA70C-5860-0DEB-7C63-0D497AD5A065}"/>
              </a:ext>
            </a:extLst>
          </p:cNvPr>
          <p:cNvCxnSpPr>
            <a:cxnSpLocks/>
          </p:cNvCxnSpPr>
          <p:nvPr/>
        </p:nvCxnSpPr>
        <p:spPr>
          <a:xfrm flipV="1">
            <a:off x="11644436" y="6143879"/>
            <a:ext cx="0" cy="714121"/>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1E9E453A-E969-29A8-CBF0-F88FA40521A2}"/>
              </a:ext>
            </a:extLst>
          </p:cNvPr>
          <p:cNvCxnSpPr>
            <a:cxnSpLocks/>
          </p:cNvCxnSpPr>
          <p:nvPr/>
        </p:nvCxnSpPr>
        <p:spPr>
          <a:xfrm flipV="1">
            <a:off x="11698941" y="0"/>
            <a:ext cx="0" cy="2972264"/>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62CC9DC5-7236-04BB-3016-3264223D1306}"/>
              </a:ext>
            </a:extLst>
          </p:cNvPr>
          <p:cNvCxnSpPr>
            <a:cxnSpLocks/>
          </p:cNvCxnSpPr>
          <p:nvPr/>
        </p:nvCxnSpPr>
        <p:spPr>
          <a:xfrm flipH="1">
            <a:off x="6285476" y="6143879"/>
            <a:ext cx="5369846" cy="0"/>
          </a:xfrm>
          <a:prstGeom prst="line">
            <a:avLst/>
          </a:prstGeom>
          <a:ln w="25400">
            <a:solidFill>
              <a:schemeClr val="accent1"/>
            </a:solidFill>
            <a:tailEnd type="oval"/>
          </a:ln>
        </p:spPr>
        <p:style>
          <a:lnRef idx="3">
            <a:schemeClr val="dk1"/>
          </a:lnRef>
          <a:fillRef idx="0">
            <a:schemeClr val="dk1"/>
          </a:fillRef>
          <a:effectRef idx="2">
            <a:schemeClr val="dk1"/>
          </a:effectRef>
          <a:fontRef idx="minor">
            <a:schemeClr val="tx1"/>
          </a:fontRef>
        </p:style>
      </p:cxnSp>
      <p:sp>
        <p:nvSpPr>
          <p:cNvPr id="9" name="Content Placeholder 1">
            <a:extLst>
              <a:ext uri="{FF2B5EF4-FFF2-40B4-BE49-F238E27FC236}">
                <a16:creationId xmlns:a16="http://schemas.microsoft.com/office/drawing/2014/main" id="{FA11921A-D408-E6B6-CE58-1CBD1D8C7A53}"/>
              </a:ext>
            </a:extLst>
          </p:cNvPr>
          <p:cNvSpPr txBox="1">
            <a:spLocks/>
          </p:cNvSpPr>
          <p:nvPr/>
        </p:nvSpPr>
        <p:spPr>
          <a:xfrm>
            <a:off x="6363159" y="3790957"/>
            <a:ext cx="5292163" cy="919658"/>
          </a:xfrm>
          <a:prstGeom prst="rect">
            <a:avLst/>
          </a:prstGeom>
        </p:spPr>
        <p:txBody>
          <a:bodyPr vert="horz" lIns="0" tIns="0" rIns="0" bIns="0" rtlCol="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t>Because, while solving today’s problems is  a priority, we should always look to the future. </a:t>
            </a:r>
            <a:br>
              <a:rPr lang="en-US" sz="1400" dirty="0"/>
            </a:br>
            <a:r>
              <a:rPr lang="en-US" sz="1400" dirty="0"/>
              <a:t>To see what challenges and opportunities are arriving tomorrow, next year, and in the years to come.</a:t>
            </a:r>
          </a:p>
        </p:txBody>
      </p:sp>
      <p:sp>
        <p:nvSpPr>
          <p:cNvPr id="11" name="Content Placeholder 1">
            <a:extLst>
              <a:ext uri="{FF2B5EF4-FFF2-40B4-BE49-F238E27FC236}">
                <a16:creationId xmlns:a16="http://schemas.microsoft.com/office/drawing/2014/main" id="{053B46E2-DEE5-0ECF-AA80-BA545873276F}"/>
              </a:ext>
            </a:extLst>
          </p:cNvPr>
          <p:cNvSpPr txBox="1">
            <a:spLocks/>
          </p:cNvSpPr>
          <p:nvPr/>
        </p:nvSpPr>
        <p:spPr>
          <a:xfrm>
            <a:off x="6363158" y="3134556"/>
            <a:ext cx="5507105" cy="656400"/>
          </a:xfrm>
          <a:prstGeom prst="rect">
            <a:avLst/>
          </a:prstGeom>
        </p:spPr>
        <p:txBody>
          <a:bodyPr vert="horz" lIns="0" tIns="0" rIns="0" bIns="0" rtlCol="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latin typeface="Arial" panose="020B0604020202020204" pitchFamily="34" charset="0"/>
                <a:cs typeface="Arial" panose="020B0604020202020204" pitchFamily="34" charset="0"/>
              </a:rPr>
              <a:t>Every business has pain points. Share yours, and together we will continuously improve your experience.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45F0473-007F-E915-158D-B8071281AA52}"/>
              </a:ext>
            </a:extLst>
          </p:cNvPr>
          <p:cNvPicPr>
            <a:picLocks noChangeAspect="1"/>
          </p:cNvPicPr>
          <p:nvPr/>
        </p:nvPicPr>
        <p:blipFill rotWithShape="1">
          <a:blip r:embed="rId4"/>
          <a:srcRect b="30604"/>
          <a:stretch/>
        </p:blipFill>
        <p:spPr>
          <a:xfrm>
            <a:off x="174291" y="6097650"/>
            <a:ext cx="1388502" cy="476559"/>
          </a:xfrm>
          <a:prstGeom prst="rect">
            <a:avLst/>
          </a:prstGeom>
        </p:spPr>
      </p:pic>
      <p:sp>
        <p:nvSpPr>
          <p:cNvPr id="5" name="Content Placeholder 1">
            <a:extLst>
              <a:ext uri="{FF2B5EF4-FFF2-40B4-BE49-F238E27FC236}">
                <a16:creationId xmlns:a16="http://schemas.microsoft.com/office/drawing/2014/main" id="{9929EF06-6E20-B96A-5C0F-EB2963AA769D}"/>
              </a:ext>
            </a:extLst>
          </p:cNvPr>
          <p:cNvSpPr txBox="1">
            <a:spLocks/>
          </p:cNvSpPr>
          <p:nvPr/>
        </p:nvSpPr>
        <p:spPr>
          <a:xfrm>
            <a:off x="6364196" y="4918052"/>
            <a:ext cx="5291126" cy="1187446"/>
          </a:xfrm>
          <a:prstGeom prst="rect">
            <a:avLst/>
          </a:prstGeom>
        </p:spPr>
        <p:txBody>
          <a:bodyPr vert="horz" lIns="0" tIns="0" rIns="0" bIns="0" rtlCol="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err="1"/>
              <a:t>NexusWave</a:t>
            </a:r>
            <a:r>
              <a:rPr lang="en-US" sz="1400" dirty="0"/>
              <a:t> is a future-proof, scalable solution - </a:t>
            </a:r>
            <a:r>
              <a:rPr lang="en-GB" sz="1400" dirty="0"/>
              <a:t>we’re committed to a program of continuous service improvement with an upgrade path. This includes our next-generation ultra-high capacity high-speed ViaSat-3 Ka-band service, following expected entry into service in 2025.</a:t>
            </a:r>
          </a:p>
        </p:txBody>
      </p:sp>
      <p:sp>
        <p:nvSpPr>
          <p:cNvPr id="16" name="TextBox 15">
            <a:extLst>
              <a:ext uri="{FF2B5EF4-FFF2-40B4-BE49-F238E27FC236}">
                <a16:creationId xmlns:a16="http://schemas.microsoft.com/office/drawing/2014/main" id="{6921A599-583B-E87B-E80D-1B6696F6C76B}"/>
              </a:ext>
            </a:extLst>
          </p:cNvPr>
          <p:cNvSpPr txBox="1"/>
          <p:nvPr/>
        </p:nvSpPr>
        <p:spPr>
          <a:xfrm>
            <a:off x="423659" y="2209910"/>
            <a:ext cx="2563999" cy="784830"/>
          </a:xfrm>
          <a:prstGeom prst="rect">
            <a:avLst/>
          </a:prstGeom>
          <a:solidFill>
            <a:schemeClr val="accent1"/>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FUTURE</a:t>
            </a:r>
            <a:endParaRPr lang="en-US" sz="450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2EBC3B5-A386-571C-9411-F2403C92519B}"/>
              </a:ext>
            </a:extLst>
          </p:cNvPr>
          <p:cNvSpPr txBox="1"/>
          <p:nvPr/>
        </p:nvSpPr>
        <p:spPr>
          <a:xfrm>
            <a:off x="423659" y="4103862"/>
            <a:ext cx="3173167" cy="784830"/>
          </a:xfrm>
          <a:prstGeom prst="rect">
            <a:avLst/>
          </a:prstGeom>
          <a:solidFill>
            <a:schemeClr val="accent1"/>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NETWORK</a:t>
            </a:r>
            <a:endParaRPr lang="en-US" sz="450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34A202D-037C-1FD3-BD56-149158271CC2}"/>
              </a:ext>
            </a:extLst>
          </p:cNvPr>
          <p:cNvSpPr txBox="1"/>
          <p:nvPr/>
        </p:nvSpPr>
        <p:spPr>
          <a:xfrm>
            <a:off x="423659" y="3156886"/>
            <a:ext cx="2335554" cy="784830"/>
          </a:xfrm>
          <a:prstGeom prst="rect">
            <a:avLst/>
          </a:prstGeom>
          <a:solidFill>
            <a:schemeClr val="accent1"/>
          </a:solidFill>
        </p:spPr>
        <p:txBody>
          <a:bodyPr wrap="square">
            <a:spAutoFit/>
          </a:bodyPr>
          <a:lstStyle/>
          <a:p>
            <a:r>
              <a:rPr lang="en-GB" sz="4500">
                <a:solidFill>
                  <a:schemeClr val="bg1"/>
                </a:solidFill>
                <a:latin typeface="Arial" panose="020B0604020202020204" pitchFamily="34" charset="0"/>
                <a:cs typeface="Arial" panose="020B0604020202020204" pitchFamily="34" charset="0"/>
              </a:rPr>
              <a:t>PROOF</a:t>
            </a:r>
            <a:endParaRPr lang="en-US" sz="4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281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green rays&#10;&#10;Description automatically generated">
            <a:extLst>
              <a:ext uri="{FF2B5EF4-FFF2-40B4-BE49-F238E27FC236}">
                <a16:creationId xmlns:a16="http://schemas.microsoft.com/office/drawing/2014/main" id="{2EEAB58B-42E5-F01C-7972-851E68999B97}"/>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0" y="-174587"/>
            <a:ext cx="12192000" cy="7032587"/>
          </a:xfrm>
          <a:prstGeom prst="rect">
            <a:avLst/>
          </a:prstGeom>
        </p:spPr>
      </p:pic>
      <p:sp>
        <p:nvSpPr>
          <p:cNvPr id="4" name="Slide Number Placeholder 3">
            <a:extLst>
              <a:ext uri="{FF2B5EF4-FFF2-40B4-BE49-F238E27FC236}">
                <a16:creationId xmlns:a16="http://schemas.microsoft.com/office/drawing/2014/main" id="{EF096233-4B46-D885-6B76-AB55EF2638F7}"/>
              </a:ext>
            </a:extLst>
          </p:cNvPr>
          <p:cNvSpPr>
            <a:spLocks noGrp="1"/>
          </p:cNvSpPr>
          <p:nvPr>
            <p:ph type="sldNum" sz="quarter" idx="13"/>
          </p:nvPr>
        </p:nvSpPr>
        <p:spPr/>
        <p:txBody>
          <a:bodyPr/>
          <a:lstStyle/>
          <a:p>
            <a:fld id="{9D269874-3913-3E4A-9285-BA6A0CAD74F5}" type="slidenum">
              <a:rPr lang="en-US" smtClean="0"/>
              <a:pPr/>
              <a:t>16</a:t>
            </a:fld>
            <a:endParaRPr lang="en-US"/>
          </a:p>
        </p:txBody>
      </p:sp>
      <p:sp>
        <p:nvSpPr>
          <p:cNvPr id="9" name="TextBox 8">
            <a:extLst>
              <a:ext uri="{FF2B5EF4-FFF2-40B4-BE49-F238E27FC236}">
                <a16:creationId xmlns:a16="http://schemas.microsoft.com/office/drawing/2014/main" id="{082B08D0-05E6-8654-D9C8-AE3E4AC94906}"/>
              </a:ext>
            </a:extLst>
          </p:cNvPr>
          <p:cNvSpPr txBox="1"/>
          <p:nvPr/>
        </p:nvSpPr>
        <p:spPr>
          <a:xfrm>
            <a:off x="703933" y="3036585"/>
            <a:ext cx="3224847" cy="784830"/>
          </a:xfrm>
          <a:prstGeom prst="rect">
            <a:avLst/>
          </a:prstGeom>
          <a:solidFill>
            <a:schemeClr val="bg1"/>
          </a:solidFill>
        </p:spPr>
        <p:txBody>
          <a:bodyPr wrap="square">
            <a:spAutoFit/>
          </a:bodyPr>
          <a:lstStyle/>
          <a:p>
            <a:r>
              <a:rPr lang="en-GB" sz="4500">
                <a:effectLst/>
                <a:latin typeface="Bahnschrift" panose="020B0502040204020203" pitchFamily="34" charset="0"/>
                <a:ea typeface="Calibri" panose="020F0502020204030204" pitchFamily="34" charset="0"/>
                <a:cs typeface="Times New Roman" panose="02020603050405020304" pitchFamily="18" charset="0"/>
              </a:rPr>
              <a:t>THANK YOU</a:t>
            </a:r>
            <a:endParaRPr lang="en-US" sz="4500">
              <a:latin typeface="Bahnschrift" panose="020B0502040204020203" pitchFamily="34" charset="0"/>
            </a:endParaRPr>
          </a:p>
        </p:txBody>
      </p:sp>
      <p:cxnSp>
        <p:nvCxnSpPr>
          <p:cNvPr id="28" name="Straight Connector 27">
            <a:extLst>
              <a:ext uri="{FF2B5EF4-FFF2-40B4-BE49-F238E27FC236}">
                <a16:creationId xmlns:a16="http://schemas.microsoft.com/office/drawing/2014/main" id="{89A9952B-F214-F8CC-C246-5929CCA4A7AF}"/>
              </a:ext>
            </a:extLst>
          </p:cNvPr>
          <p:cNvCxnSpPr>
            <a:cxnSpLocks/>
          </p:cNvCxnSpPr>
          <p:nvPr/>
        </p:nvCxnSpPr>
        <p:spPr>
          <a:xfrm>
            <a:off x="493059" y="3049658"/>
            <a:ext cx="0" cy="3808342"/>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pic>
        <p:nvPicPr>
          <p:cNvPr id="3" name="Picture 2" descr="A black background with a black square&#10;&#10;Description automatically generated with medium confidence">
            <a:extLst>
              <a:ext uri="{FF2B5EF4-FFF2-40B4-BE49-F238E27FC236}">
                <a16:creationId xmlns:a16="http://schemas.microsoft.com/office/drawing/2014/main" id="{46F84F1C-DF86-344A-1A0B-E6E4F72DC96E}"/>
              </a:ext>
            </a:extLst>
          </p:cNvPr>
          <p:cNvPicPr>
            <a:picLocks noChangeAspect="1"/>
          </p:cNvPicPr>
          <p:nvPr/>
        </p:nvPicPr>
        <p:blipFill rotWithShape="1">
          <a:blip r:embed="rId3"/>
          <a:srcRect b="30604"/>
          <a:stretch/>
        </p:blipFill>
        <p:spPr>
          <a:xfrm>
            <a:off x="9338543" y="5647347"/>
            <a:ext cx="2752583" cy="944736"/>
          </a:xfrm>
          <a:prstGeom prst="rect">
            <a:avLst/>
          </a:prstGeom>
        </p:spPr>
      </p:pic>
    </p:spTree>
    <p:extLst>
      <p:ext uri="{BB962C8B-B14F-4D97-AF65-F5344CB8AC3E}">
        <p14:creationId xmlns:p14="http://schemas.microsoft.com/office/powerpoint/2010/main" val="313689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wavy lines&#10;&#10;Description automatically generated">
            <a:extLst>
              <a:ext uri="{FF2B5EF4-FFF2-40B4-BE49-F238E27FC236}">
                <a16:creationId xmlns:a16="http://schemas.microsoft.com/office/drawing/2014/main" id="{38DA9E37-2618-25E7-16E9-79EBBEF104D4}"/>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35BFF7C0-A44D-DBF4-10BC-935049658EA0}"/>
              </a:ext>
            </a:extLst>
          </p:cNvPr>
          <p:cNvSpPr/>
          <p:nvPr/>
        </p:nvSpPr>
        <p:spPr>
          <a:xfrm>
            <a:off x="6067326" y="2928443"/>
            <a:ext cx="6124674" cy="1541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2" name="Content Placeholder 1">
            <a:extLst>
              <a:ext uri="{FF2B5EF4-FFF2-40B4-BE49-F238E27FC236}">
                <a16:creationId xmlns:a16="http://schemas.microsoft.com/office/drawing/2014/main" id="{6F9B9829-C3E6-392C-7601-C411CB14F654}"/>
              </a:ext>
            </a:extLst>
          </p:cNvPr>
          <p:cNvSpPr>
            <a:spLocks noGrp="1"/>
          </p:cNvSpPr>
          <p:nvPr>
            <p:ph sz="quarter" idx="11"/>
          </p:nvPr>
        </p:nvSpPr>
        <p:spPr>
          <a:xfrm>
            <a:off x="6311159" y="3176225"/>
            <a:ext cx="5301749" cy="1208530"/>
          </a:xfrm>
        </p:spPr>
        <p:txBody>
          <a:bodyPr>
            <a:normAutofit fontScale="85000" lnSpcReduction="10000"/>
          </a:bodyPr>
          <a:lstStyle/>
          <a:p>
            <a:pPr marL="0" indent="0">
              <a:buNone/>
            </a:pPr>
            <a:r>
              <a:rPr lang="en-US" b="1">
                <a:solidFill>
                  <a:schemeClr val="bg1"/>
                </a:solidFill>
                <a:latin typeface="Arial" panose="020B0604020202020204" pitchFamily="34" charset="0"/>
                <a:cs typeface="Arial" panose="020B0604020202020204" pitchFamily="34" charset="0"/>
              </a:rPr>
              <a:t>From meeting new regulations and implementing new digital technologies to attracting seafarers and enabling crew welfare, demand for data and incredible speeds is growing fast. Having the ability to seamlessly connect across the globe has never been more important.</a:t>
            </a:r>
          </a:p>
        </p:txBody>
      </p:sp>
      <p:sp>
        <p:nvSpPr>
          <p:cNvPr id="4" name="Slide Number Placeholder 3">
            <a:extLst>
              <a:ext uri="{FF2B5EF4-FFF2-40B4-BE49-F238E27FC236}">
                <a16:creationId xmlns:a16="http://schemas.microsoft.com/office/drawing/2014/main" id="{1D37D338-78E9-25BE-8BDD-C265BD36E39A}"/>
              </a:ext>
            </a:extLst>
          </p:cNvPr>
          <p:cNvSpPr>
            <a:spLocks noGrp="1"/>
          </p:cNvSpPr>
          <p:nvPr>
            <p:ph type="sldNum" sz="quarter" idx="13"/>
          </p:nvPr>
        </p:nvSpPr>
        <p:spPr/>
        <p:txBody>
          <a:bodyPr/>
          <a:lstStyle/>
          <a:p>
            <a:fld id="{9D269874-3913-3E4A-9285-BA6A0CAD74F5}" type="slidenum">
              <a:rPr lang="en-US" smtClean="0"/>
              <a:pPr/>
              <a:t>2</a:t>
            </a:fld>
            <a:endParaRPr lang="en-US"/>
          </a:p>
        </p:txBody>
      </p:sp>
      <p:sp>
        <p:nvSpPr>
          <p:cNvPr id="3" name="Content Placeholder 1">
            <a:extLst>
              <a:ext uri="{FF2B5EF4-FFF2-40B4-BE49-F238E27FC236}">
                <a16:creationId xmlns:a16="http://schemas.microsoft.com/office/drawing/2014/main" id="{B02F95CB-C852-5726-B3F0-82898E64F89E}"/>
              </a:ext>
            </a:extLst>
          </p:cNvPr>
          <p:cNvSpPr txBox="1">
            <a:spLocks/>
          </p:cNvSpPr>
          <p:nvPr/>
        </p:nvSpPr>
        <p:spPr>
          <a:xfrm>
            <a:off x="6311159" y="4603782"/>
            <a:ext cx="4966442" cy="1970427"/>
          </a:xfrm>
          <a:prstGeom prst="rect">
            <a:avLst/>
          </a:prstGeom>
        </p:spPr>
        <p:txBody>
          <a:bodyPr vert="horz" lIns="0" tIns="0" rIns="0" bIns="0" rtlCol="0">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latin typeface="Arial" panose="020B0604020202020204" pitchFamily="34" charset="0"/>
                <a:cs typeface="Arial" panose="020B0604020202020204" pitchFamily="34" charset="0"/>
              </a:rPr>
              <a:t>Always-on connectivity is a genuine competitive advantage, but the available options are complex: myriad packages; patchwork data caps and speeds; mix and match coverage, and unverifiable cyber security.</a:t>
            </a:r>
          </a:p>
          <a:p>
            <a:pPr marL="0" indent="0">
              <a:buNone/>
            </a:pPr>
            <a:r>
              <a:rPr lang="en-US" sz="1600" b="1" i="1" err="1">
                <a:latin typeface="Arial" panose="020B0604020202020204" pitchFamily="34" charset="0"/>
                <a:cs typeface="Arial" panose="020B0604020202020204" pitchFamily="34" charset="0"/>
              </a:rPr>
              <a:t>NexusWave</a:t>
            </a:r>
            <a:r>
              <a:rPr lang="en-US" sz="1600" b="1" i="1">
                <a:latin typeface="Arial" panose="020B0604020202020204" pitchFamily="34" charset="0"/>
                <a:cs typeface="Arial" panose="020B0604020202020204" pitchFamily="34" charset="0"/>
              </a:rPr>
              <a:t> is a maritime communications game-changer built to deliver connected confidence. </a:t>
            </a:r>
          </a:p>
        </p:txBody>
      </p:sp>
      <p:sp>
        <p:nvSpPr>
          <p:cNvPr id="8" name="TextBox 7">
            <a:extLst>
              <a:ext uri="{FF2B5EF4-FFF2-40B4-BE49-F238E27FC236}">
                <a16:creationId xmlns:a16="http://schemas.microsoft.com/office/drawing/2014/main" id="{1939C32C-A827-0FF5-4095-AE42B1EA5F0E}"/>
              </a:ext>
            </a:extLst>
          </p:cNvPr>
          <p:cNvSpPr txBox="1"/>
          <p:nvPr/>
        </p:nvSpPr>
        <p:spPr>
          <a:xfrm>
            <a:off x="657214" y="1580992"/>
            <a:ext cx="4641615" cy="784830"/>
          </a:xfrm>
          <a:prstGeom prst="rect">
            <a:avLst/>
          </a:prstGeom>
          <a:solidFill>
            <a:schemeClr val="bg1"/>
          </a:solidFill>
        </p:spPr>
        <p:txBody>
          <a:bodyPr wrap="square">
            <a:spAutoFit/>
          </a:bodyPr>
          <a:lstStyle/>
          <a:p>
            <a:r>
              <a:rPr lang="en-GB" sz="4500">
                <a:effectLst/>
                <a:latin typeface="Arial" panose="020B0604020202020204" pitchFamily="34" charset="0"/>
                <a:ea typeface="Calibri" panose="020F0502020204030204" pitchFamily="34" charset="0"/>
                <a:cs typeface="Arial" panose="020B0604020202020204" pitchFamily="34" charset="0"/>
              </a:rPr>
              <a:t>CONNECTIVITY:</a:t>
            </a:r>
            <a:endParaRPr lang="en-US" sz="45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BEC07BD-CCC3-4FCA-E319-4111DDBD7934}"/>
              </a:ext>
            </a:extLst>
          </p:cNvPr>
          <p:cNvSpPr txBox="1"/>
          <p:nvPr/>
        </p:nvSpPr>
        <p:spPr>
          <a:xfrm>
            <a:off x="657213" y="2527243"/>
            <a:ext cx="3785829" cy="401200"/>
          </a:xfrm>
          <a:prstGeom prst="rect">
            <a:avLst/>
          </a:prstGeom>
          <a:solidFill>
            <a:schemeClr val="bg1"/>
          </a:solidFill>
        </p:spPr>
        <p:txBody>
          <a:bodyPr wrap="square" bIns="46800" anchor="ctr">
            <a:spAutoFit/>
          </a:bodyPr>
          <a:lstStyle/>
          <a:p>
            <a:r>
              <a:rPr lang="en-GB" sz="2000">
                <a:effectLst/>
                <a:latin typeface="Arial" panose="020B0604020202020204" pitchFamily="34" charset="0"/>
                <a:ea typeface="Calibri" panose="020F0502020204030204" pitchFamily="34" charset="0"/>
                <a:cs typeface="Arial" panose="020B0604020202020204" pitchFamily="34" charset="0"/>
              </a:rPr>
              <a:t>A COMPETITIVE ADVANTAGE</a:t>
            </a:r>
            <a:endParaRPr lang="en-US" sz="200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139FA70C-5860-0DEB-7C63-0D497AD5A065}"/>
              </a:ext>
            </a:extLst>
          </p:cNvPr>
          <p:cNvCxnSpPr>
            <a:cxnSpLocks/>
          </p:cNvCxnSpPr>
          <p:nvPr/>
        </p:nvCxnSpPr>
        <p:spPr>
          <a:xfrm flipV="1">
            <a:off x="464385" y="0"/>
            <a:ext cx="0" cy="3101788"/>
          </a:xfrm>
          <a:prstGeom prst="line">
            <a:avLst/>
          </a:prstGeom>
          <a:ln w="19050">
            <a:solidFill>
              <a:schemeClr val="accent1"/>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0AB6A5BA-A8E1-5102-80B4-5C270BDA43AF}"/>
              </a:ext>
            </a:extLst>
          </p:cNvPr>
          <p:cNvCxnSpPr>
            <a:cxnSpLocks/>
          </p:cNvCxnSpPr>
          <p:nvPr/>
        </p:nvCxnSpPr>
        <p:spPr>
          <a:xfrm>
            <a:off x="464385" y="3099563"/>
            <a:ext cx="5602941" cy="76662"/>
          </a:xfrm>
          <a:prstGeom prst="line">
            <a:avLst/>
          </a:prstGeom>
          <a:ln w="19050">
            <a:solidFill>
              <a:schemeClr val="accent1"/>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1E9E453A-E969-29A8-CBF0-F88FA40521A2}"/>
              </a:ext>
            </a:extLst>
          </p:cNvPr>
          <p:cNvCxnSpPr>
            <a:cxnSpLocks/>
          </p:cNvCxnSpPr>
          <p:nvPr/>
        </p:nvCxnSpPr>
        <p:spPr>
          <a:xfrm flipV="1">
            <a:off x="11698941" y="4470400"/>
            <a:ext cx="0" cy="2387600"/>
          </a:xfrm>
          <a:prstGeom prst="line">
            <a:avLst/>
          </a:prstGeom>
          <a:ln w="19050">
            <a:solidFill>
              <a:schemeClr val="accent1"/>
            </a:solidFill>
          </a:ln>
        </p:spPr>
        <p:style>
          <a:lnRef idx="3">
            <a:schemeClr val="dk1"/>
          </a:lnRef>
          <a:fillRef idx="0">
            <a:schemeClr val="dk1"/>
          </a:fillRef>
          <a:effectRef idx="2">
            <a:schemeClr val="dk1"/>
          </a:effectRef>
          <a:fontRef idx="minor">
            <a:schemeClr val="tx1"/>
          </a:fontRef>
        </p:style>
      </p:cxnSp>
      <p:pic>
        <p:nvPicPr>
          <p:cNvPr id="6" name="Picture 5" descr="A black background with a black square&#10;&#10;Description automatically generated with medium confidence">
            <a:extLst>
              <a:ext uri="{FF2B5EF4-FFF2-40B4-BE49-F238E27FC236}">
                <a16:creationId xmlns:a16="http://schemas.microsoft.com/office/drawing/2014/main" id="{4A0ED6EB-BDEB-AFBF-4D24-AE801EBA24BB}"/>
              </a:ext>
            </a:extLst>
          </p:cNvPr>
          <p:cNvPicPr>
            <a:picLocks noChangeAspect="1"/>
          </p:cNvPicPr>
          <p:nvPr/>
        </p:nvPicPr>
        <p:blipFill rotWithShape="1">
          <a:blip r:embed="rId4"/>
          <a:srcRect b="30604"/>
          <a:stretch/>
        </p:blipFill>
        <p:spPr>
          <a:xfrm>
            <a:off x="174291" y="6097650"/>
            <a:ext cx="1388502" cy="476559"/>
          </a:xfrm>
          <a:prstGeom prst="rect">
            <a:avLst/>
          </a:prstGeom>
        </p:spPr>
      </p:pic>
    </p:spTree>
    <p:extLst>
      <p:ext uri="{BB962C8B-B14F-4D97-AF65-F5344CB8AC3E}">
        <p14:creationId xmlns:p14="http://schemas.microsoft.com/office/powerpoint/2010/main" val="286586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ue and green lines&#10;&#10;Description automatically generated">
            <a:extLst>
              <a:ext uri="{FF2B5EF4-FFF2-40B4-BE49-F238E27FC236}">
                <a16:creationId xmlns:a16="http://schemas.microsoft.com/office/drawing/2014/main" id="{5B79ED51-6DD8-934D-9565-B89E2822BC81}"/>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838D1883-840E-6329-87DE-29728A942AC4}"/>
              </a:ext>
            </a:extLst>
          </p:cNvPr>
          <p:cNvCxnSpPr>
            <a:cxnSpLocks/>
          </p:cNvCxnSpPr>
          <p:nvPr/>
        </p:nvCxnSpPr>
        <p:spPr>
          <a:xfrm flipH="1" flipV="1">
            <a:off x="11705771" y="0"/>
            <a:ext cx="8780" cy="685800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4" name="Slide Number Placeholder 3">
            <a:extLst>
              <a:ext uri="{FF2B5EF4-FFF2-40B4-BE49-F238E27FC236}">
                <a16:creationId xmlns:a16="http://schemas.microsoft.com/office/drawing/2014/main" id="{1D37D338-78E9-25BE-8BDD-C265BD36E39A}"/>
              </a:ext>
            </a:extLst>
          </p:cNvPr>
          <p:cNvSpPr>
            <a:spLocks noGrp="1"/>
          </p:cNvSpPr>
          <p:nvPr>
            <p:ph type="sldNum" sz="quarter" idx="13"/>
          </p:nvPr>
        </p:nvSpPr>
        <p:spPr/>
        <p:txBody>
          <a:bodyPr/>
          <a:lstStyle/>
          <a:p>
            <a:fld id="{9D269874-3913-3E4A-9285-BA6A0CAD74F5}" type="slidenum">
              <a:rPr lang="en-US" smtClean="0"/>
              <a:pPr/>
              <a:t>3</a:t>
            </a:fld>
            <a:endParaRPr lang="en-US"/>
          </a:p>
        </p:txBody>
      </p:sp>
      <p:sp>
        <p:nvSpPr>
          <p:cNvPr id="7" name="TextBox 6">
            <a:extLst>
              <a:ext uri="{FF2B5EF4-FFF2-40B4-BE49-F238E27FC236}">
                <a16:creationId xmlns:a16="http://schemas.microsoft.com/office/drawing/2014/main" id="{0B9A3987-A4E5-4D23-AA0B-BC109CB9F868}"/>
              </a:ext>
            </a:extLst>
          </p:cNvPr>
          <p:cNvSpPr txBox="1"/>
          <p:nvPr/>
        </p:nvSpPr>
        <p:spPr>
          <a:xfrm>
            <a:off x="486888" y="1920405"/>
            <a:ext cx="3978786" cy="784830"/>
          </a:xfrm>
          <a:prstGeom prst="rect">
            <a:avLst/>
          </a:prstGeom>
          <a:solidFill>
            <a:srgbClr val="009EE0"/>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NEXUSWAVE:</a:t>
            </a:r>
            <a:endParaRPr lang="en-US" sz="450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BA065DA-33EF-E7AE-C0F6-EC907B08831F}"/>
              </a:ext>
            </a:extLst>
          </p:cNvPr>
          <p:cNvSpPr txBox="1"/>
          <p:nvPr/>
        </p:nvSpPr>
        <p:spPr>
          <a:xfrm>
            <a:off x="505267" y="2820059"/>
            <a:ext cx="4230020" cy="646331"/>
          </a:xfrm>
          <a:prstGeom prst="rect">
            <a:avLst/>
          </a:prstGeom>
          <a:solidFill>
            <a:srgbClr val="009EE0"/>
          </a:solidFill>
        </p:spPr>
        <p:txBody>
          <a:bodyPr wrap="square">
            <a:spAutoFit/>
          </a:bodyPr>
          <a:lstStyle/>
          <a:p>
            <a:r>
              <a:rPr lang="en-GB" sz="3600">
                <a:solidFill>
                  <a:schemeClr val="bg1"/>
                </a:solidFill>
                <a:effectLst/>
                <a:latin typeface="Arial" panose="020B0604020202020204" pitchFamily="34" charset="0"/>
                <a:ea typeface="Calibri" panose="020F0502020204030204" pitchFamily="34" charset="0"/>
                <a:cs typeface="Arial" panose="020B0604020202020204" pitchFamily="34" charset="0"/>
              </a:rPr>
              <a:t>GAME-CHANGING</a:t>
            </a:r>
            <a:endParaRPr lang="en-US" sz="360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F7E5D6-42F9-2BDD-8276-41C386E66F90}"/>
              </a:ext>
            </a:extLst>
          </p:cNvPr>
          <p:cNvSpPr txBox="1"/>
          <p:nvPr/>
        </p:nvSpPr>
        <p:spPr>
          <a:xfrm>
            <a:off x="486228" y="3570436"/>
            <a:ext cx="4670891" cy="646331"/>
          </a:xfrm>
          <a:prstGeom prst="rect">
            <a:avLst/>
          </a:prstGeom>
          <a:solidFill>
            <a:srgbClr val="009EE0"/>
          </a:solidFill>
        </p:spPr>
        <p:txBody>
          <a:bodyPr wrap="square">
            <a:spAutoFit/>
          </a:bodyPr>
          <a:lstStyle/>
          <a:p>
            <a:r>
              <a:rPr lang="en-GB" sz="3600">
                <a:solidFill>
                  <a:schemeClr val="bg1"/>
                </a:solidFill>
                <a:effectLst/>
                <a:latin typeface="Arial" panose="020B0604020202020204" pitchFamily="34" charset="0"/>
                <a:ea typeface="Calibri" panose="020F0502020204030204" pitchFamily="34" charset="0"/>
                <a:cs typeface="Arial" panose="020B0604020202020204" pitchFamily="34" charset="0"/>
              </a:rPr>
              <a:t>BONDED NETWORK</a:t>
            </a:r>
            <a:endParaRPr lang="en-US" sz="360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589F386-3DC0-6B5B-914A-9B481D24EA1D}"/>
              </a:ext>
            </a:extLst>
          </p:cNvPr>
          <p:cNvSpPr txBox="1"/>
          <p:nvPr/>
        </p:nvSpPr>
        <p:spPr>
          <a:xfrm>
            <a:off x="486228" y="4314866"/>
            <a:ext cx="2270590" cy="646331"/>
          </a:xfrm>
          <a:prstGeom prst="rect">
            <a:avLst/>
          </a:prstGeom>
          <a:solidFill>
            <a:srgbClr val="009EE0"/>
          </a:solidFill>
        </p:spPr>
        <p:txBody>
          <a:bodyPr wrap="square">
            <a:spAutoFit/>
          </a:bodyPr>
          <a:lstStyle/>
          <a:p>
            <a:r>
              <a:rPr lang="en-GB" sz="3600">
                <a:solidFill>
                  <a:schemeClr val="bg1"/>
                </a:solidFill>
                <a:effectLst/>
                <a:latin typeface="Arial" panose="020B0604020202020204" pitchFamily="34" charset="0"/>
                <a:ea typeface="Calibri" panose="020F0502020204030204" pitchFamily="34" charset="0"/>
                <a:cs typeface="Arial" panose="020B0604020202020204" pitchFamily="34" charset="0"/>
              </a:rPr>
              <a:t>SERVICE</a:t>
            </a:r>
            <a:endParaRPr lang="en-US" sz="3600">
              <a:solidFill>
                <a:schemeClr val="bg1"/>
              </a:solidFill>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04F18F96-AA60-495D-3324-A6BA503371CF}"/>
              </a:ext>
            </a:extLst>
          </p:cNvPr>
          <p:cNvCxnSpPr>
            <a:cxnSpLocks/>
          </p:cNvCxnSpPr>
          <p:nvPr/>
        </p:nvCxnSpPr>
        <p:spPr>
          <a:xfrm>
            <a:off x="11333132" y="2794793"/>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03541009-B55E-DFDF-0542-7B661D59389E}"/>
              </a:ext>
            </a:extLst>
          </p:cNvPr>
          <p:cNvCxnSpPr>
            <a:cxnSpLocks/>
          </p:cNvCxnSpPr>
          <p:nvPr/>
        </p:nvCxnSpPr>
        <p:spPr>
          <a:xfrm>
            <a:off x="11341218" y="3565646"/>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3AF01EE2-8098-502D-336C-3C2F69D2E1A7}"/>
              </a:ext>
            </a:extLst>
          </p:cNvPr>
          <p:cNvCxnSpPr>
            <a:cxnSpLocks/>
          </p:cNvCxnSpPr>
          <p:nvPr/>
        </p:nvCxnSpPr>
        <p:spPr>
          <a:xfrm>
            <a:off x="11341218" y="4308938"/>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A5862A9A-62D0-042B-530A-2ED868D0F4B7}"/>
              </a:ext>
            </a:extLst>
          </p:cNvPr>
          <p:cNvCxnSpPr>
            <a:cxnSpLocks/>
          </p:cNvCxnSpPr>
          <p:nvPr/>
        </p:nvCxnSpPr>
        <p:spPr>
          <a:xfrm>
            <a:off x="11332372" y="5060071"/>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63C89D07-14B2-C04C-7676-05DEE1B75CB1}"/>
              </a:ext>
            </a:extLst>
          </p:cNvPr>
          <p:cNvCxnSpPr>
            <a:cxnSpLocks/>
          </p:cNvCxnSpPr>
          <p:nvPr/>
        </p:nvCxnSpPr>
        <p:spPr>
          <a:xfrm>
            <a:off x="11337477" y="6005039"/>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8" name="Content Placeholder 27">
            <a:extLst>
              <a:ext uri="{FF2B5EF4-FFF2-40B4-BE49-F238E27FC236}">
                <a16:creationId xmlns:a16="http://schemas.microsoft.com/office/drawing/2014/main" id="{E7478405-C3C7-849E-BF89-B35EFCAAF9FF}"/>
              </a:ext>
            </a:extLst>
          </p:cNvPr>
          <p:cNvSpPr>
            <a:spLocks noGrp="1"/>
          </p:cNvSpPr>
          <p:nvPr>
            <p:ph sz="quarter" idx="11"/>
          </p:nvPr>
        </p:nvSpPr>
        <p:spPr>
          <a:xfrm>
            <a:off x="7430624" y="2705235"/>
            <a:ext cx="3749691" cy="3985591"/>
          </a:xfrm>
        </p:spPr>
        <p:txBody>
          <a:bodyPr>
            <a:normAutofit/>
          </a:bodyPr>
          <a:lstStyle/>
          <a:p>
            <a:pPr marL="0" indent="0" algn="r">
              <a:buNone/>
            </a:pPr>
            <a:r>
              <a:rPr lang="en-US" sz="1300"/>
              <a:t>Maritime’s fastest fully managed </a:t>
            </a:r>
            <a:br>
              <a:rPr lang="en-US" sz="1300"/>
            </a:br>
            <a:r>
              <a:rPr lang="en-US" sz="1300"/>
              <a:t>connectivity service delivered by a single </a:t>
            </a:r>
            <a:br>
              <a:rPr lang="en-US" sz="1300"/>
            </a:br>
            <a:r>
              <a:rPr lang="en-US" sz="1300"/>
              <a:t>provider and available globally. </a:t>
            </a:r>
          </a:p>
          <a:p>
            <a:pPr marL="0" indent="0" algn="r">
              <a:buNone/>
            </a:pPr>
            <a:r>
              <a:rPr lang="en-US" sz="1300"/>
              <a:t>Powered by innovative network bonding technology and intelligent orchestration of </a:t>
            </a:r>
            <a:br>
              <a:rPr lang="en-US" sz="1300"/>
            </a:br>
            <a:r>
              <a:rPr lang="en-US" sz="1300"/>
              <a:t>multi-dimensional network.</a:t>
            </a:r>
          </a:p>
          <a:p>
            <a:pPr marL="0" indent="0" algn="r">
              <a:buNone/>
            </a:pPr>
            <a:r>
              <a:rPr lang="en-US" sz="1300"/>
              <a:t>Offering unlimited data, global coverage and ‘secure by design’ infrastructure trusted by global enterprises and governments.</a:t>
            </a:r>
          </a:p>
          <a:p>
            <a:pPr marL="0" indent="0" algn="r">
              <a:buNone/>
            </a:pPr>
            <a:r>
              <a:rPr lang="en-US" sz="1300"/>
              <a:t>Enabling floating office and floating home.</a:t>
            </a:r>
          </a:p>
          <a:p>
            <a:pPr marL="0" indent="0" algn="r">
              <a:buNone/>
            </a:pPr>
            <a:r>
              <a:rPr lang="en-US" sz="1300"/>
              <a:t>Backed by the top-tier global technical support and advice from the industry experts. </a:t>
            </a:r>
          </a:p>
          <a:p>
            <a:pPr marL="0" indent="0" algn="r">
              <a:buNone/>
            </a:pPr>
            <a:r>
              <a:rPr lang="en-US" sz="1300"/>
              <a:t>Providing unmatched connected confidence </a:t>
            </a:r>
            <a:br>
              <a:rPr lang="en-US" sz="1300"/>
            </a:br>
            <a:r>
              <a:rPr lang="en-US" sz="1300"/>
              <a:t>for our customers well into the future.  </a:t>
            </a:r>
          </a:p>
        </p:txBody>
      </p:sp>
      <p:sp>
        <p:nvSpPr>
          <p:cNvPr id="15" name="Rectangle 14">
            <a:extLst>
              <a:ext uri="{FF2B5EF4-FFF2-40B4-BE49-F238E27FC236}">
                <a16:creationId xmlns:a16="http://schemas.microsoft.com/office/drawing/2014/main" id="{91E031C7-D7E2-ADFD-8781-ADEE47925C72}"/>
              </a:ext>
            </a:extLst>
          </p:cNvPr>
          <p:cNvSpPr/>
          <p:nvPr/>
        </p:nvSpPr>
        <p:spPr>
          <a:xfrm>
            <a:off x="6425745" y="1278982"/>
            <a:ext cx="5766256" cy="10742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cxnSp>
        <p:nvCxnSpPr>
          <p:cNvPr id="16" name="Straight Connector 15">
            <a:extLst>
              <a:ext uri="{FF2B5EF4-FFF2-40B4-BE49-F238E27FC236}">
                <a16:creationId xmlns:a16="http://schemas.microsoft.com/office/drawing/2014/main" id="{0EC557D4-D7A4-41E8-58B7-9D9000142097}"/>
              </a:ext>
            </a:extLst>
          </p:cNvPr>
          <p:cNvCxnSpPr>
            <a:cxnSpLocks/>
          </p:cNvCxnSpPr>
          <p:nvPr/>
        </p:nvCxnSpPr>
        <p:spPr>
          <a:xfrm flipH="1" flipV="1">
            <a:off x="4735287" y="2157770"/>
            <a:ext cx="1912256" cy="29805"/>
          </a:xfrm>
          <a:prstGeom prst="line">
            <a:avLst/>
          </a:prstGeom>
          <a:ln w="25400">
            <a:solidFill>
              <a:schemeClr val="accent1"/>
            </a:solidFill>
            <a:tailEnd type="oval"/>
          </a:ln>
        </p:spPr>
        <p:style>
          <a:lnRef idx="3">
            <a:schemeClr val="dk1"/>
          </a:lnRef>
          <a:fillRef idx="0">
            <a:schemeClr val="dk1"/>
          </a:fillRef>
          <a:effectRef idx="2">
            <a:schemeClr val="dk1"/>
          </a:effectRef>
          <a:fontRef idx="minor">
            <a:schemeClr val="tx1"/>
          </a:fontRef>
        </p:style>
      </p:cxnSp>
      <p:sp>
        <p:nvSpPr>
          <p:cNvPr id="23" name="Content Placeholder 1">
            <a:extLst>
              <a:ext uri="{FF2B5EF4-FFF2-40B4-BE49-F238E27FC236}">
                <a16:creationId xmlns:a16="http://schemas.microsoft.com/office/drawing/2014/main" id="{A6BEB652-B020-25AC-ACC0-182C6FA8D4B2}"/>
              </a:ext>
            </a:extLst>
          </p:cNvPr>
          <p:cNvSpPr txBox="1">
            <a:spLocks/>
          </p:cNvSpPr>
          <p:nvPr/>
        </p:nvSpPr>
        <p:spPr>
          <a:xfrm>
            <a:off x="6647543" y="1445259"/>
            <a:ext cx="6178357" cy="701508"/>
          </a:xfrm>
          <a:prstGeom prst="rect">
            <a:avLst/>
          </a:prstGeom>
        </p:spPr>
        <p:txBody>
          <a:bodyPr vert="horz" lIns="0" tIns="0" rIns="0" bIns="0" rtlCol="0">
            <a:normAutofit fontScale="92500" lnSpcReduction="10000"/>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700" b="1">
                <a:solidFill>
                  <a:schemeClr val="bg1"/>
                </a:solidFill>
                <a:latin typeface="Arial" panose="020B0604020202020204" pitchFamily="34" charset="0"/>
                <a:cs typeface="Arial" panose="020B0604020202020204" pitchFamily="34" charset="0"/>
              </a:rPr>
              <a:t>Unified multi-dimensional network, </a:t>
            </a:r>
            <a:br>
              <a:rPr lang="en-US" sz="1700" b="1">
                <a:solidFill>
                  <a:schemeClr val="bg1"/>
                </a:solidFill>
                <a:latin typeface="Arial" panose="020B0604020202020204" pitchFamily="34" charset="0"/>
                <a:cs typeface="Arial" panose="020B0604020202020204" pitchFamily="34" charset="0"/>
              </a:rPr>
            </a:br>
            <a:r>
              <a:rPr lang="en-US" sz="1700" b="1">
                <a:solidFill>
                  <a:schemeClr val="bg1"/>
                </a:solidFill>
                <a:latin typeface="Arial" panose="020B0604020202020204" pitchFamily="34" charset="0"/>
                <a:cs typeface="Arial" panose="020B0604020202020204" pitchFamily="34" charset="0"/>
              </a:rPr>
              <a:t>delivering high-speed service, </a:t>
            </a:r>
            <a:br>
              <a:rPr lang="en-US" sz="1700" b="1">
                <a:solidFill>
                  <a:schemeClr val="bg1"/>
                </a:solidFill>
                <a:latin typeface="Arial" panose="020B0604020202020204" pitchFamily="34" charset="0"/>
                <a:cs typeface="Arial" panose="020B0604020202020204" pitchFamily="34" charset="0"/>
              </a:rPr>
            </a:br>
            <a:r>
              <a:rPr lang="en-US" sz="1700" b="1">
                <a:solidFill>
                  <a:schemeClr val="bg1"/>
                </a:solidFill>
                <a:latin typeface="Arial" panose="020B0604020202020204" pitchFamily="34" charset="0"/>
                <a:cs typeface="Arial" panose="020B0604020202020204" pitchFamily="34" charset="0"/>
              </a:rPr>
              <a:t>unlimited data and global coverage.</a:t>
            </a:r>
            <a:endParaRPr lang="en-US" sz="1700" b="1">
              <a:solidFill>
                <a:schemeClr val="bg1"/>
              </a:solidFill>
            </a:endParaRPr>
          </a:p>
        </p:txBody>
      </p:sp>
      <p:cxnSp>
        <p:nvCxnSpPr>
          <p:cNvPr id="5" name="Straight Connector 4">
            <a:extLst>
              <a:ext uri="{FF2B5EF4-FFF2-40B4-BE49-F238E27FC236}">
                <a16:creationId xmlns:a16="http://schemas.microsoft.com/office/drawing/2014/main" id="{72058CC1-A945-7205-A537-1A255E5B6833}"/>
              </a:ext>
            </a:extLst>
          </p:cNvPr>
          <p:cNvCxnSpPr>
            <a:cxnSpLocks/>
          </p:cNvCxnSpPr>
          <p:nvPr/>
        </p:nvCxnSpPr>
        <p:spPr>
          <a:xfrm>
            <a:off x="11341218" y="5411976"/>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pic>
        <p:nvPicPr>
          <p:cNvPr id="6" name="Picture 5" descr="A black background with a black square&#10;&#10;Description automatically generated with medium confidence">
            <a:extLst>
              <a:ext uri="{FF2B5EF4-FFF2-40B4-BE49-F238E27FC236}">
                <a16:creationId xmlns:a16="http://schemas.microsoft.com/office/drawing/2014/main" id="{95DB34B4-9EB8-B57F-6AD6-14625611BA7F}"/>
              </a:ext>
            </a:extLst>
          </p:cNvPr>
          <p:cNvPicPr>
            <a:picLocks noChangeAspect="1"/>
          </p:cNvPicPr>
          <p:nvPr/>
        </p:nvPicPr>
        <p:blipFill rotWithShape="1">
          <a:blip r:embed="rId3"/>
          <a:srcRect b="30604"/>
          <a:stretch/>
        </p:blipFill>
        <p:spPr>
          <a:xfrm>
            <a:off x="174291" y="6097650"/>
            <a:ext cx="1388502" cy="476559"/>
          </a:xfrm>
          <a:prstGeom prst="rect">
            <a:avLst/>
          </a:prstGeom>
        </p:spPr>
      </p:pic>
    </p:spTree>
    <p:extLst>
      <p:ext uri="{BB962C8B-B14F-4D97-AF65-F5344CB8AC3E}">
        <p14:creationId xmlns:p14="http://schemas.microsoft.com/office/powerpoint/2010/main" val="272186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A ship in the water&#10;&#10;Description automatically generated">
            <a:extLst>
              <a:ext uri="{FF2B5EF4-FFF2-40B4-BE49-F238E27FC236}">
                <a16:creationId xmlns:a16="http://schemas.microsoft.com/office/drawing/2014/main" id="{AC0C2A15-F28C-7A86-98DD-CFAB8BEEE5E5}"/>
              </a:ext>
            </a:extLst>
          </p:cNvPr>
          <p:cNvPicPr>
            <a:picLocks noGrp="1" noRot="1" noChangeAspect="1" noMove="1" noResize="1" noEditPoints="1" noAdjustHandles="1" noChangeArrowheads="1" noChangeShapeType="1" noCrop="1"/>
          </p:cNvPicPr>
          <p:nvPr/>
        </p:nvPicPr>
        <p:blipFill rotWithShape="1">
          <a:blip r:embed="rId2"/>
          <a:srcRect l="7465" t="380" r="16898" b="12553"/>
          <a:stretch/>
        </p:blipFill>
        <p:spPr>
          <a:xfrm>
            <a:off x="-1" y="0"/>
            <a:ext cx="12192001" cy="6858000"/>
          </a:xfrm>
          <a:prstGeom prst="rect">
            <a:avLst/>
          </a:prstGeom>
        </p:spPr>
      </p:pic>
      <p:sp>
        <p:nvSpPr>
          <p:cNvPr id="33" name="TextBox 32">
            <a:extLst>
              <a:ext uri="{FF2B5EF4-FFF2-40B4-BE49-F238E27FC236}">
                <a16:creationId xmlns:a16="http://schemas.microsoft.com/office/drawing/2014/main" id="{AA437BD7-499E-A743-3FC0-EB8781483875}"/>
              </a:ext>
            </a:extLst>
          </p:cNvPr>
          <p:cNvSpPr txBox="1"/>
          <p:nvPr/>
        </p:nvSpPr>
        <p:spPr>
          <a:xfrm>
            <a:off x="3955774" y="5963999"/>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sp>
        <p:nvSpPr>
          <p:cNvPr id="35" name="TextBox 34">
            <a:extLst>
              <a:ext uri="{FF2B5EF4-FFF2-40B4-BE49-F238E27FC236}">
                <a16:creationId xmlns:a16="http://schemas.microsoft.com/office/drawing/2014/main" id="{DAD01315-B1FE-25A8-A871-22E539601D98}"/>
              </a:ext>
            </a:extLst>
          </p:cNvPr>
          <p:cNvSpPr txBox="1"/>
          <p:nvPr/>
        </p:nvSpPr>
        <p:spPr>
          <a:xfrm>
            <a:off x="4572000" y="6063391"/>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sp>
        <p:nvSpPr>
          <p:cNvPr id="37" name="TextBox 36">
            <a:extLst>
              <a:ext uri="{FF2B5EF4-FFF2-40B4-BE49-F238E27FC236}">
                <a16:creationId xmlns:a16="http://schemas.microsoft.com/office/drawing/2014/main" id="{345CE07F-CC15-F937-0FCC-74DE21D321FF}"/>
              </a:ext>
            </a:extLst>
          </p:cNvPr>
          <p:cNvSpPr txBox="1"/>
          <p:nvPr/>
        </p:nvSpPr>
        <p:spPr>
          <a:xfrm>
            <a:off x="3558209" y="5874547"/>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cxnSp>
        <p:nvCxnSpPr>
          <p:cNvPr id="27" name="Straight Connector 26">
            <a:extLst>
              <a:ext uri="{FF2B5EF4-FFF2-40B4-BE49-F238E27FC236}">
                <a16:creationId xmlns:a16="http://schemas.microsoft.com/office/drawing/2014/main" id="{DA392F30-F92F-9344-05A1-1B8E1CE9D1A5}"/>
              </a:ext>
            </a:extLst>
          </p:cNvPr>
          <p:cNvCxnSpPr>
            <a:cxnSpLocks/>
          </p:cNvCxnSpPr>
          <p:nvPr/>
        </p:nvCxnSpPr>
        <p:spPr>
          <a:xfrm flipV="1">
            <a:off x="11705771" y="0"/>
            <a:ext cx="0" cy="2850861"/>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83952318-4676-3960-C0A1-D2A3666EE8C3}"/>
              </a:ext>
            </a:extLst>
          </p:cNvPr>
          <p:cNvCxnSpPr>
            <a:cxnSpLocks/>
          </p:cNvCxnSpPr>
          <p:nvPr/>
        </p:nvCxnSpPr>
        <p:spPr>
          <a:xfrm flipH="1">
            <a:off x="1195754" y="2833276"/>
            <a:ext cx="10344937"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40" name="Oval 39">
            <a:extLst>
              <a:ext uri="{FF2B5EF4-FFF2-40B4-BE49-F238E27FC236}">
                <a16:creationId xmlns:a16="http://schemas.microsoft.com/office/drawing/2014/main" id="{9FA3813A-6AC3-88A2-9487-ACB3DCB3E284}"/>
              </a:ext>
            </a:extLst>
          </p:cNvPr>
          <p:cNvSpPr/>
          <p:nvPr/>
        </p:nvSpPr>
        <p:spPr>
          <a:xfrm>
            <a:off x="4849820" y="2365581"/>
            <a:ext cx="984765" cy="970557"/>
          </a:xfrm>
          <a:prstGeom prst="ellipse">
            <a:avLst/>
          </a:prstGeom>
          <a:solidFill>
            <a:srgbClr val="003F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900" b="1">
                <a:solidFill>
                  <a:schemeClr val="bg1"/>
                </a:solidFill>
                <a:latin typeface="+mj-lt"/>
              </a:rPr>
              <a:t>LTE</a:t>
            </a:r>
          </a:p>
        </p:txBody>
      </p:sp>
      <p:sp>
        <p:nvSpPr>
          <p:cNvPr id="41" name="Oval 40">
            <a:extLst>
              <a:ext uri="{FF2B5EF4-FFF2-40B4-BE49-F238E27FC236}">
                <a16:creationId xmlns:a16="http://schemas.microsoft.com/office/drawing/2014/main" id="{7D944B56-A534-CA52-8B60-49CA1233C3E4}"/>
              </a:ext>
            </a:extLst>
          </p:cNvPr>
          <p:cNvSpPr/>
          <p:nvPr/>
        </p:nvSpPr>
        <p:spPr>
          <a:xfrm>
            <a:off x="2986302" y="2365582"/>
            <a:ext cx="970557" cy="970557"/>
          </a:xfrm>
          <a:prstGeom prst="ellipse">
            <a:avLst/>
          </a:prstGeom>
          <a:solidFill>
            <a:srgbClr val="009E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b="1">
                <a:solidFill>
                  <a:schemeClr val="bg1"/>
                </a:solidFill>
                <a:latin typeface="+mj-lt"/>
              </a:rPr>
              <a:t>LEO</a:t>
            </a:r>
          </a:p>
        </p:txBody>
      </p:sp>
      <p:sp>
        <p:nvSpPr>
          <p:cNvPr id="42" name="Oval 41">
            <a:extLst>
              <a:ext uri="{FF2B5EF4-FFF2-40B4-BE49-F238E27FC236}">
                <a16:creationId xmlns:a16="http://schemas.microsoft.com/office/drawing/2014/main" id="{699EAE1E-A8FE-59A8-BB27-F1ED9755FA4C}"/>
              </a:ext>
            </a:extLst>
          </p:cNvPr>
          <p:cNvSpPr/>
          <p:nvPr/>
        </p:nvSpPr>
        <p:spPr>
          <a:xfrm>
            <a:off x="1152978" y="2365581"/>
            <a:ext cx="970557" cy="970557"/>
          </a:xfrm>
          <a:prstGeom prst="ellipse">
            <a:avLst/>
          </a:prstGeom>
          <a:solidFill>
            <a:srgbClr val="BFD7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b="1">
                <a:solidFill>
                  <a:schemeClr val="bg1"/>
                </a:solidFill>
                <a:latin typeface="+mj-lt"/>
              </a:rPr>
              <a:t>GX </a:t>
            </a:r>
          </a:p>
          <a:p>
            <a:pPr algn="ctr" defTabSz="685800"/>
            <a:r>
              <a:rPr lang="en-US" sz="900" b="1">
                <a:solidFill>
                  <a:schemeClr val="bg1"/>
                </a:solidFill>
                <a:latin typeface="+mj-lt"/>
              </a:rPr>
              <a:t>Ka-Band</a:t>
            </a:r>
          </a:p>
        </p:txBody>
      </p:sp>
      <p:sp>
        <p:nvSpPr>
          <p:cNvPr id="43" name="Oval 42">
            <a:extLst>
              <a:ext uri="{FF2B5EF4-FFF2-40B4-BE49-F238E27FC236}">
                <a16:creationId xmlns:a16="http://schemas.microsoft.com/office/drawing/2014/main" id="{6A203AEC-2F6F-AB88-DB53-12F9B90D09B0}"/>
              </a:ext>
            </a:extLst>
          </p:cNvPr>
          <p:cNvSpPr/>
          <p:nvPr/>
        </p:nvSpPr>
        <p:spPr>
          <a:xfrm>
            <a:off x="6727547" y="2347996"/>
            <a:ext cx="984765" cy="970557"/>
          </a:xfrm>
          <a:prstGeom prst="ellipse">
            <a:avLst/>
          </a:prstGeom>
          <a:solidFill>
            <a:srgbClr val="3FC1B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900" b="1">
                <a:solidFill>
                  <a:schemeClr val="bg1"/>
                </a:solidFill>
                <a:latin typeface="+mj-lt"/>
              </a:rPr>
              <a:t>L-band</a:t>
            </a:r>
          </a:p>
        </p:txBody>
      </p:sp>
      <p:sp>
        <p:nvSpPr>
          <p:cNvPr id="46" name="Oval 45">
            <a:extLst>
              <a:ext uri="{FF2B5EF4-FFF2-40B4-BE49-F238E27FC236}">
                <a16:creationId xmlns:a16="http://schemas.microsoft.com/office/drawing/2014/main" id="{6A769F8B-DF57-7628-78EC-1CBB22DBA6B8}"/>
              </a:ext>
            </a:extLst>
          </p:cNvPr>
          <p:cNvSpPr/>
          <p:nvPr/>
        </p:nvSpPr>
        <p:spPr>
          <a:xfrm>
            <a:off x="10113981" y="2347994"/>
            <a:ext cx="970557" cy="970557"/>
          </a:xfrm>
          <a:prstGeom prst="ellipse">
            <a:avLst/>
          </a:prstGeom>
          <a:solidFill>
            <a:srgbClr val="009E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b="1">
                <a:solidFill>
                  <a:schemeClr val="bg1"/>
                </a:solidFill>
                <a:latin typeface="+mj-lt"/>
              </a:rPr>
              <a:t>BYON*</a:t>
            </a:r>
          </a:p>
        </p:txBody>
      </p:sp>
      <p:sp>
        <p:nvSpPr>
          <p:cNvPr id="47" name="Oval 46">
            <a:extLst>
              <a:ext uri="{FF2B5EF4-FFF2-40B4-BE49-F238E27FC236}">
                <a16:creationId xmlns:a16="http://schemas.microsoft.com/office/drawing/2014/main" id="{13C5F992-2606-A0FC-D80B-72C2F52F982B}"/>
              </a:ext>
            </a:extLst>
          </p:cNvPr>
          <p:cNvSpPr/>
          <p:nvPr/>
        </p:nvSpPr>
        <p:spPr>
          <a:xfrm>
            <a:off x="8660621" y="2347995"/>
            <a:ext cx="970557" cy="970557"/>
          </a:xfrm>
          <a:prstGeom prst="ellipse">
            <a:avLst/>
          </a:prstGeom>
          <a:solidFill>
            <a:srgbClr val="BFD7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b="1">
                <a:solidFill>
                  <a:schemeClr val="bg1"/>
                </a:solidFill>
                <a:latin typeface="+mj-lt"/>
              </a:rPr>
              <a:t>ViaSat-3</a:t>
            </a:r>
          </a:p>
          <a:p>
            <a:pPr algn="ctr" defTabSz="685800"/>
            <a:r>
              <a:rPr lang="en-US" sz="900" b="1">
                <a:solidFill>
                  <a:schemeClr val="bg1"/>
                </a:solidFill>
                <a:latin typeface="+mj-lt"/>
              </a:rPr>
              <a:t>Ka-Band</a:t>
            </a:r>
          </a:p>
        </p:txBody>
      </p:sp>
      <p:sp>
        <p:nvSpPr>
          <p:cNvPr id="57" name="Rectangle 56">
            <a:extLst>
              <a:ext uri="{FF2B5EF4-FFF2-40B4-BE49-F238E27FC236}">
                <a16:creationId xmlns:a16="http://schemas.microsoft.com/office/drawing/2014/main" id="{31B2EDB4-A216-0D0A-240F-605E2E176E32}"/>
              </a:ext>
            </a:extLst>
          </p:cNvPr>
          <p:cNvSpPr/>
          <p:nvPr/>
        </p:nvSpPr>
        <p:spPr>
          <a:xfrm>
            <a:off x="8316112" y="2145991"/>
            <a:ext cx="3155449" cy="1339516"/>
          </a:xfrm>
          <a:prstGeom prst="rect">
            <a:avLst/>
          </a:prstGeom>
          <a:noFill/>
          <a:ln w="12700">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cxnSp>
        <p:nvCxnSpPr>
          <p:cNvPr id="58" name="Straight Connector 57">
            <a:extLst>
              <a:ext uri="{FF2B5EF4-FFF2-40B4-BE49-F238E27FC236}">
                <a16:creationId xmlns:a16="http://schemas.microsoft.com/office/drawing/2014/main" id="{7BB05C86-59AB-AF30-E375-EDDF25760545}"/>
              </a:ext>
            </a:extLst>
          </p:cNvPr>
          <p:cNvCxnSpPr>
            <a:cxnSpLocks/>
          </p:cNvCxnSpPr>
          <p:nvPr/>
        </p:nvCxnSpPr>
        <p:spPr>
          <a:xfrm flipV="1">
            <a:off x="6256567" y="2833272"/>
            <a:ext cx="0" cy="425743"/>
          </a:xfrm>
          <a:prstGeom prst="line">
            <a:avLst/>
          </a:prstGeom>
          <a:ln w="2540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DD0EB01-71C0-DC68-7CB7-6ED504D15B6A}"/>
              </a:ext>
            </a:extLst>
          </p:cNvPr>
          <p:cNvCxnSpPr>
            <a:cxnSpLocks/>
          </p:cNvCxnSpPr>
          <p:nvPr/>
        </p:nvCxnSpPr>
        <p:spPr>
          <a:xfrm>
            <a:off x="11471561" y="2833272"/>
            <a:ext cx="234210"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68" name="Oval 67">
            <a:extLst>
              <a:ext uri="{FF2B5EF4-FFF2-40B4-BE49-F238E27FC236}">
                <a16:creationId xmlns:a16="http://schemas.microsoft.com/office/drawing/2014/main" id="{BFDC6B0C-AED3-F5AB-7740-30211E87F756}"/>
              </a:ext>
            </a:extLst>
          </p:cNvPr>
          <p:cNvSpPr/>
          <p:nvPr/>
        </p:nvSpPr>
        <p:spPr>
          <a:xfrm>
            <a:off x="5571103" y="3389057"/>
            <a:ext cx="1371499" cy="1371499"/>
          </a:xfrm>
          <a:prstGeom prst="ellipse">
            <a:avLst/>
          </a:prstGeom>
          <a:noFill/>
          <a:ln w="50800">
            <a:solidFill>
              <a:srgbClr val="C0D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71" name="Oval 70">
            <a:extLst>
              <a:ext uri="{FF2B5EF4-FFF2-40B4-BE49-F238E27FC236}">
                <a16:creationId xmlns:a16="http://schemas.microsoft.com/office/drawing/2014/main" id="{2E27E80C-40A3-8088-F257-649EE93C0535}"/>
              </a:ext>
            </a:extLst>
          </p:cNvPr>
          <p:cNvSpPr/>
          <p:nvPr/>
        </p:nvSpPr>
        <p:spPr>
          <a:xfrm>
            <a:off x="5611463" y="3432321"/>
            <a:ext cx="1287870" cy="1287870"/>
          </a:xfrm>
          <a:prstGeom prst="ellipse">
            <a:avLst/>
          </a:prstGeom>
          <a:noFill/>
          <a:ln w="50800">
            <a:solidFill>
              <a:srgbClr val="009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72" name="Oval 71">
            <a:extLst>
              <a:ext uri="{FF2B5EF4-FFF2-40B4-BE49-F238E27FC236}">
                <a16:creationId xmlns:a16="http://schemas.microsoft.com/office/drawing/2014/main" id="{91ED6A76-AD55-F920-36B6-B36364108597}"/>
              </a:ext>
            </a:extLst>
          </p:cNvPr>
          <p:cNvSpPr/>
          <p:nvPr/>
        </p:nvSpPr>
        <p:spPr>
          <a:xfrm>
            <a:off x="5649318" y="3482149"/>
            <a:ext cx="1203174" cy="1203174"/>
          </a:xfrm>
          <a:prstGeom prst="ellipse">
            <a:avLst/>
          </a:prstGeom>
          <a:noFill/>
          <a:ln w="50800">
            <a:solidFill>
              <a:srgbClr val="0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73" name="Oval 72">
            <a:extLst>
              <a:ext uri="{FF2B5EF4-FFF2-40B4-BE49-F238E27FC236}">
                <a16:creationId xmlns:a16="http://schemas.microsoft.com/office/drawing/2014/main" id="{6236F0D7-8A1D-0853-7402-E08C797F1BC6}"/>
              </a:ext>
            </a:extLst>
          </p:cNvPr>
          <p:cNvSpPr/>
          <p:nvPr/>
        </p:nvSpPr>
        <p:spPr>
          <a:xfrm>
            <a:off x="5690833" y="3519748"/>
            <a:ext cx="1121503" cy="1121503"/>
          </a:xfrm>
          <a:prstGeom prst="ellipse">
            <a:avLst/>
          </a:prstGeom>
          <a:noFill/>
          <a:ln w="50800">
            <a:solidFill>
              <a:srgbClr val="3FC1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74" name="Oval 73">
            <a:extLst>
              <a:ext uri="{FF2B5EF4-FFF2-40B4-BE49-F238E27FC236}">
                <a16:creationId xmlns:a16="http://schemas.microsoft.com/office/drawing/2014/main" id="{EABC8842-FC67-6F6B-CA72-E42003079D2A}"/>
              </a:ext>
            </a:extLst>
          </p:cNvPr>
          <p:cNvSpPr/>
          <p:nvPr/>
        </p:nvSpPr>
        <p:spPr>
          <a:xfrm>
            <a:off x="5633687" y="3792879"/>
            <a:ext cx="1231380" cy="563854"/>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200" b="1" err="1">
                <a:solidFill>
                  <a:schemeClr val="tx2"/>
                </a:solidFill>
                <a:latin typeface="+mj-lt"/>
              </a:rPr>
              <a:t>NexusWave</a:t>
            </a:r>
            <a:endParaRPr lang="en-US" sz="1200" b="1">
              <a:solidFill>
                <a:schemeClr val="tx2"/>
              </a:solidFill>
              <a:latin typeface="+mj-lt"/>
            </a:endParaRPr>
          </a:p>
        </p:txBody>
      </p:sp>
      <p:sp>
        <p:nvSpPr>
          <p:cNvPr id="78" name="TextBox 77">
            <a:extLst>
              <a:ext uri="{FF2B5EF4-FFF2-40B4-BE49-F238E27FC236}">
                <a16:creationId xmlns:a16="http://schemas.microsoft.com/office/drawing/2014/main" id="{1EC22C40-CA72-B2CC-2CD1-12F798370095}"/>
              </a:ext>
            </a:extLst>
          </p:cNvPr>
          <p:cNvSpPr txBox="1"/>
          <p:nvPr/>
        </p:nvSpPr>
        <p:spPr>
          <a:xfrm>
            <a:off x="490959" y="650573"/>
            <a:ext cx="6451643"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BRINGING TOGETHER</a:t>
            </a:r>
            <a:endParaRPr lang="en-US" sz="4500">
              <a:solidFill>
                <a:schemeClr val="bg1"/>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625EAACC-FAFE-9D35-3294-DA0B279623FD}"/>
              </a:ext>
            </a:extLst>
          </p:cNvPr>
          <p:cNvSpPr txBox="1"/>
          <p:nvPr/>
        </p:nvSpPr>
        <p:spPr>
          <a:xfrm>
            <a:off x="486228" y="1549335"/>
            <a:ext cx="3963850" cy="401200"/>
          </a:xfrm>
          <a:prstGeom prst="rect">
            <a:avLst/>
          </a:prstGeom>
          <a:solidFill>
            <a:schemeClr val="tx2"/>
          </a:solidFill>
        </p:spPr>
        <p:txBody>
          <a:bodyPr wrap="square" bIns="46800" anchor="ctr">
            <a:spAutoFit/>
          </a:bodyPr>
          <a:lstStyle/>
          <a:p>
            <a:r>
              <a:rPr lang="en-GB" sz="2000">
                <a:solidFill>
                  <a:schemeClr val="bg1"/>
                </a:solidFill>
                <a:latin typeface="Arial" panose="020B0604020202020204" pitchFamily="34" charset="0"/>
                <a:cs typeface="Arial" panose="020B0604020202020204" pitchFamily="34" charset="0"/>
              </a:rPr>
              <a:t>THE BEST OF ALL NETWORKS</a:t>
            </a:r>
            <a:endParaRPr lang="en-US" sz="2000">
              <a:solidFill>
                <a:schemeClr val="bg1"/>
              </a:solidFill>
              <a:latin typeface="Arial" panose="020B0604020202020204" pitchFamily="34" charset="0"/>
              <a:cs typeface="Arial" panose="020B0604020202020204" pitchFamily="34" charset="0"/>
            </a:endParaRPr>
          </a:p>
        </p:txBody>
      </p:sp>
      <p:sp>
        <p:nvSpPr>
          <p:cNvPr id="82" name="Content Placeholder 63">
            <a:extLst>
              <a:ext uri="{FF2B5EF4-FFF2-40B4-BE49-F238E27FC236}">
                <a16:creationId xmlns:a16="http://schemas.microsoft.com/office/drawing/2014/main" id="{74A35128-CC1E-00BD-4BCD-901299648E83}"/>
              </a:ext>
            </a:extLst>
          </p:cNvPr>
          <p:cNvSpPr txBox="1">
            <a:spLocks/>
          </p:cNvSpPr>
          <p:nvPr/>
        </p:nvSpPr>
        <p:spPr>
          <a:xfrm>
            <a:off x="513784" y="3848815"/>
            <a:ext cx="2851208" cy="726524"/>
          </a:xfrm>
          <a:prstGeom prst="rect">
            <a:avLst/>
          </a:prstGeom>
        </p:spPr>
        <p:txBody>
          <a:bodyPr>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a:latin typeface="Arial" panose="020B0604020202020204"/>
              </a:rPr>
              <a:t>SEAMLESS CONNECTIVITY </a:t>
            </a:r>
            <a:br>
              <a:rPr lang="en-GB" sz="1100" b="1">
                <a:latin typeface="Arial" panose="020B0604020202020204"/>
              </a:rPr>
            </a:br>
            <a:r>
              <a:rPr lang="en-GB" sz="1100">
                <a:latin typeface="Arial" panose="020B0604020202020204"/>
              </a:rPr>
              <a:t>delivered via bonded </a:t>
            </a:r>
            <a:br>
              <a:rPr lang="en-GB" sz="1100">
                <a:latin typeface="Arial" panose="020B0604020202020204"/>
              </a:rPr>
            </a:br>
            <a:r>
              <a:rPr lang="en-GB" sz="1100">
                <a:latin typeface="Arial" panose="020B0604020202020204"/>
              </a:rPr>
              <a:t>multi-dimensional networks</a:t>
            </a:r>
          </a:p>
        </p:txBody>
      </p:sp>
      <p:sp>
        <p:nvSpPr>
          <p:cNvPr id="83" name="Content Placeholder 63">
            <a:extLst>
              <a:ext uri="{FF2B5EF4-FFF2-40B4-BE49-F238E27FC236}">
                <a16:creationId xmlns:a16="http://schemas.microsoft.com/office/drawing/2014/main" id="{60A492C6-F43C-FFDE-4A25-ED4185346561}"/>
              </a:ext>
            </a:extLst>
          </p:cNvPr>
          <p:cNvSpPr txBox="1">
            <a:spLocks/>
          </p:cNvSpPr>
          <p:nvPr/>
        </p:nvSpPr>
        <p:spPr>
          <a:xfrm>
            <a:off x="600567" y="4681541"/>
            <a:ext cx="3474563" cy="679801"/>
          </a:xfrm>
          <a:prstGeom prst="rect">
            <a:avLst/>
          </a:prstGeom>
        </p:spPr>
        <p:txBody>
          <a:bodyPr vert="horz" lIns="0" tIns="0" rIns="0" bIns="0" rtlCol="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GB" sz="1200" b="1">
                <a:latin typeface="Arial" panose="020B0604020202020204"/>
              </a:rPr>
              <a:t>FULLY MANAGED CONNECTIVITY SOLUTION </a:t>
            </a:r>
            <a:r>
              <a:rPr lang="en-GB" sz="1100">
                <a:latin typeface="Arial" panose="020B0604020202020204"/>
              </a:rPr>
              <a:t>enabled by software-defined </a:t>
            </a:r>
            <a:br>
              <a:rPr lang="en-GB" sz="1100">
                <a:latin typeface="Arial" panose="020B0604020202020204"/>
              </a:rPr>
            </a:br>
            <a:r>
              <a:rPr lang="en-GB" sz="1100">
                <a:latin typeface="Arial" panose="020B0604020202020204"/>
              </a:rPr>
              <a:t>intelligent network orchestration</a:t>
            </a:r>
          </a:p>
        </p:txBody>
      </p:sp>
      <p:sp>
        <p:nvSpPr>
          <p:cNvPr id="84" name="Content Placeholder 63">
            <a:extLst>
              <a:ext uri="{FF2B5EF4-FFF2-40B4-BE49-F238E27FC236}">
                <a16:creationId xmlns:a16="http://schemas.microsoft.com/office/drawing/2014/main" id="{DD090113-34E0-8D54-ED26-33F2821F8A97}"/>
              </a:ext>
            </a:extLst>
          </p:cNvPr>
          <p:cNvSpPr txBox="1">
            <a:spLocks/>
          </p:cNvSpPr>
          <p:nvPr/>
        </p:nvSpPr>
        <p:spPr>
          <a:xfrm>
            <a:off x="587115" y="5424521"/>
            <a:ext cx="2645016" cy="726523"/>
          </a:xfrm>
          <a:prstGeom prst="rect">
            <a:avLst/>
          </a:prstGeom>
        </p:spPr>
        <p:txBody>
          <a:bodyPr vert="horz" lIns="0" tIns="0" rIns="0" bIns="0" rtlCol="0">
            <a:normAutofit lnSpcReduction="10000"/>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tabLst>
                <a:tab pos="1681163" algn="l"/>
              </a:tabLst>
              <a:defRPr/>
            </a:pPr>
            <a:r>
              <a:rPr lang="en-GB" sz="1200" b="1">
                <a:latin typeface="Arial" panose="020B0604020202020204"/>
              </a:rPr>
              <a:t>UNIQUE OFFERING </a:t>
            </a:r>
            <a:br>
              <a:rPr lang="en-GB" sz="1100" b="1">
                <a:latin typeface="Arial" panose="020B0604020202020204"/>
              </a:rPr>
            </a:br>
            <a:r>
              <a:rPr lang="en-GB" sz="1100">
                <a:latin typeface="Arial" panose="020B0604020202020204"/>
              </a:rPr>
              <a:t>rooted in high performance, certainty, consistency and delivering the results our customers expect</a:t>
            </a:r>
          </a:p>
          <a:p>
            <a:endParaRPr lang="en-US" sz="1200"/>
          </a:p>
        </p:txBody>
      </p:sp>
      <p:pic>
        <p:nvPicPr>
          <p:cNvPr id="86" name="Picture 85">
            <a:extLst>
              <a:ext uri="{FF2B5EF4-FFF2-40B4-BE49-F238E27FC236}">
                <a16:creationId xmlns:a16="http://schemas.microsoft.com/office/drawing/2014/main" id="{E5B74BCE-6729-80E2-CA8F-6C4958B4A787}"/>
              </a:ext>
            </a:extLst>
          </p:cNvPr>
          <p:cNvPicPr>
            <a:picLocks noChangeAspect="1"/>
          </p:cNvPicPr>
          <p:nvPr/>
        </p:nvPicPr>
        <p:blipFill>
          <a:blip r:embed="rId3"/>
          <a:stretch>
            <a:fillRect/>
          </a:stretch>
        </p:blipFill>
        <p:spPr>
          <a:xfrm>
            <a:off x="4237758" y="5068559"/>
            <a:ext cx="4074443" cy="1346923"/>
          </a:xfrm>
          <a:prstGeom prst="rect">
            <a:avLst/>
          </a:prstGeom>
        </p:spPr>
      </p:pic>
      <p:sp>
        <p:nvSpPr>
          <p:cNvPr id="87" name="Rectangle 86">
            <a:extLst>
              <a:ext uri="{FF2B5EF4-FFF2-40B4-BE49-F238E27FC236}">
                <a16:creationId xmlns:a16="http://schemas.microsoft.com/office/drawing/2014/main" id="{305D2CA9-9EE4-95CC-0D02-2D8420C25195}"/>
              </a:ext>
            </a:extLst>
          </p:cNvPr>
          <p:cNvSpPr/>
          <p:nvPr/>
        </p:nvSpPr>
        <p:spPr>
          <a:xfrm>
            <a:off x="3634538" y="5555657"/>
            <a:ext cx="1117886" cy="303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00" b="1">
                <a:solidFill>
                  <a:schemeClr val="tx2"/>
                </a:solidFill>
                <a:latin typeface="+mj-lt"/>
              </a:rPr>
              <a:t>CORPORATE NETWORK</a:t>
            </a:r>
          </a:p>
        </p:txBody>
      </p:sp>
      <p:sp>
        <p:nvSpPr>
          <p:cNvPr id="88" name="Rectangle 87">
            <a:extLst>
              <a:ext uri="{FF2B5EF4-FFF2-40B4-BE49-F238E27FC236}">
                <a16:creationId xmlns:a16="http://schemas.microsoft.com/office/drawing/2014/main" id="{F6662CEB-26F7-0F83-12DC-6EA5C2A6F76B}"/>
              </a:ext>
            </a:extLst>
          </p:cNvPr>
          <p:cNvSpPr/>
          <p:nvPr/>
        </p:nvSpPr>
        <p:spPr>
          <a:xfrm>
            <a:off x="4358445" y="4934311"/>
            <a:ext cx="1117886" cy="303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00" b="1">
                <a:solidFill>
                  <a:schemeClr val="tx2"/>
                </a:solidFill>
                <a:latin typeface="+mj-lt"/>
              </a:rPr>
              <a:t>VESSEL</a:t>
            </a:r>
          </a:p>
          <a:p>
            <a:pPr algn="ctr" defTabSz="685800"/>
            <a:r>
              <a:rPr lang="en-US" sz="800" b="1">
                <a:solidFill>
                  <a:schemeClr val="tx2"/>
                </a:solidFill>
                <a:latin typeface="+mj-lt"/>
              </a:rPr>
              <a:t>OPERATIONS</a:t>
            </a:r>
          </a:p>
        </p:txBody>
      </p:sp>
      <p:sp>
        <p:nvSpPr>
          <p:cNvPr id="89" name="Rectangle 88">
            <a:extLst>
              <a:ext uri="{FF2B5EF4-FFF2-40B4-BE49-F238E27FC236}">
                <a16:creationId xmlns:a16="http://schemas.microsoft.com/office/drawing/2014/main" id="{D1C4CC71-ACC7-A65D-D353-E3E1DF8A8EC7}"/>
              </a:ext>
            </a:extLst>
          </p:cNvPr>
          <p:cNvSpPr/>
          <p:nvPr/>
        </p:nvSpPr>
        <p:spPr>
          <a:xfrm>
            <a:off x="5694356" y="4792194"/>
            <a:ext cx="1117886" cy="303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00" b="1">
                <a:solidFill>
                  <a:schemeClr val="tx2"/>
                </a:solidFill>
                <a:latin typeface="+mj-lt"/>
              </a:rPr>
              <a:t>IOT NETWORK</a:t>
            </a:r>
          </a:p>
        </p:txBody>
      </p:sp>
      <p:sp>
        <p:nvSpPr>
          <p:cNvPr id="90" name="Rectangle 89">
            <a:extLst>
              <a:ext uri="{FF2B5EF4-FFF2-40B4-BE49-F238E27FC236}">
                <a16:creationId xmlns:a16="http://schemas.microsoft.com/office/drawing/2014/main" id="{B57C04A3-DD2C-E577-DE8E-7669D8679E2B}"/>
              </a:ext>
            </a:extLst>
          </p:cNvPr>
          <p:cNvSpPr/>
          <p:nvPr/>
        </p:nvSpPr>
        <p:spPr>
          <a:xfrm>
            <a:off x="7031687" y="4968722"/>
            <a:ext cx="1117886" cy="303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00" b="1">
                <a:solidFill>
                  <a:schemeClr val="tx2"/>
                </a:solidFill>
                <a:latin typeface="+mj-lt"/>
              </a:rPr>
              <a:t>CREW NETWORK</a:t>
            </a:r>
          </a:p>
        </p:txBody>
      </p:sp>
      <p:sp>
        <p:nvSpPr>
          <p:cNvPr id="91" name="Rectangle 90">
            <a:extLst>
              <a:ext uri="{FF2B5EF4-FFF2-40B4-BE49-F238E27FC236}">
                <a16:creationId xmlns:a16="http://schemas.microsoft.com/office/drawing/2014/main" id="{F60D5A5D-2775-B43E-13A4-12EE68D683AC}"/>
              </a:ext>
            </a:extLst>
          </p:cNvPr>
          <p:cNvSpPr/>
          <p:nvPr/>
        </p:nvSpPr>
        <p:spPr>
          <a:xfrm>
            <a:off x="7874424" y="5519445"/>
            <a:ext cx="1117886" cy="303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800" b="1">
                <a:solidFill>
                  <a:schemeClr val="tx2"/>
                </a:solidFill>
                <a:latin typeface="+mj-lt"/>
              </a:rPr>
              <a:t>CHARTERER OPERATIONS</a:t>
            </a:r>
          </a:p>
        </p:txBody>
      </p:sp>
      <p:cxnSp>
        <p:nvCxnSpPr>
          <p:cNvPr id="93" name="Straight Connector 92">
            <a:extLst>
              <a:ext uri="{FF2B5EF4-FFF2-40B4-BE49-F238E27FC236}">
                <a16:creationId xmlns:a16="http://schemas.microsoft.com/office/drawing/2014/main" id="{E2004587-430F-4A64-75A3-2B85EFD3069A}"/>
              </a:ext>
            </a:extLst>
          </p:cNvPr>
          <p:cNvCxnSpPr>
            <a:cxnSpLocks/>
          </p:cNvCxnSpPr>
          <p:nvPr/>
        </p:nvCxnSpPr>
        <p:spPr>
          <a:xfrm flipH="1">
            <a:off x="-1" y="3972139"/>
            <a:ext cx="438202" cy="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21F67B9-C45F-42BB-D0BE-505F82BBD8F8}"/>
              </a:ext>
            </a:extLst>
          </p:cNvPr>
          <p:cNvCxnSpPr>
            <a:cxnSpLocks/>
          </p:cNvCxnSpPr>
          <p:nvPr/>
        </p:nvCxnSpPr>
        <p:spPr>
          <a:xfrm flipH="1">
            <a:off x="0" y="4800309"/>
            <a:ext cx="438200" cy="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8A7B546-AAFD-55BB-6069-C74401A99D17}"/>
              </a:ext>
            </a:extLst>
          </p:cNvPr>
          <p:cNvCxnSpPr>
            <a:cxnSpLocks/>
          </p:cNvCxnSpPr>
          <p:nvPr/>
        </p:nvCxnSpPr>
        <p:spPr>
          <a:xfrm flipH="1">
            <a:off x="0" y="5511234"/>
            <a:ext cx="438201" cy="0"/>
          </a:xfrm>
          <a:prstGeom prst="line">
            <a:avLst/>
          </a:prstGeom>
          <a:ln w="31750">
            <a:solidFill>
              <a:schemeClr val="accent1"/>
            </a:solidFill>
            <a:headEnd type="oval"/>
          </a:ln>
        </p:spPr>
        <p:style>
          <a:lnRef idx="1">
            <a:schemeClr val="accent1"/>
          </a:lnRef>
          <a:fillRef idx="0">
            <a:schemeClr val="accent1"/>
          </a:fillRef>
          <a:effectRef idx="0">
            <a:schemeClr val="accent1"/>
          </a:effectRef>
          <a:fontRef idx="minor">
            <a:schemeClr val="tx1"/>
          </a:fontRef>
        </p:style>
      </p:cxnSp>
      <p:pic>
        <p:nvPicPr>
          <p:cNvPr id="8" name="Picture 7" descr="A black background with a black square&#10;&#10;Description automatically generated with medium confidence">
            <a:extLst>
              <a:ext uri="{FF2B5EF4-FFF2-40B4-BE49-F238E27FC236}">
                <a16:creationId xmlns:a16="http://schemas.microsoft.com/office/drawing/2014/main" id="{4CD0A45F-64E3-49DD-1F97-E31A01D53FD6}"/>
              </a:ext>
            </a:extLst>
          </p:cNvPr>
          <p:cNvPicPr>
            <a:picLocks noChangeAspect="1"/>
          </p:cNvPicPr>
          <p:nvPr/>
        </p:nvPicPr>
        <p:blipFill rotWithShape="1">
          <a:blip r:embed="rId4"/>
          <a:srcRect b="30604"/>
          <a:stretch/>
        </p:blipFill>
        <p:spPr>
          <a:xfrm>
            <a:off x="174291" y="6097650"/>
            <a:ext cx="1388502" cy="476559"/>
          </a:xfrm>
          <a:prstGeom prst="rect">
            <a:avLst/>
          </a:prstGeom>
        </p:spPr>
      </p:pic>
      <p:sp>
        <p:nvSpPr>
          <p:cNvPr id="2" name="Rectangle 1">
            <a:extLst>
              <a:ext uri="{FF2B5EF4-FFF2-40B4-BE49-F238E27FC236}">
                <a16:creationId xmlns:a16="http://schemas.microsoft.com/office/drawing/2014/main" id="{09B6AD98-31B5-840D-7287-9C635ABC57F7}"/>
              </a:ext>
            </a:extLst>
          </p:cNvPr>
          <p:cNvSpPr/>
          <p:nvPr/>
        </p:nvSpPr>
        <p:spPr>
          <a:xfrm>
            <a:off x="8992310" y="6403796"/>
            <a:ext cx="2717800" cy="340825"/>
          </a:xfrm>
          <a:prstGeom prst="rect">
            <a:avLst/>
          </a:prstGeom>
          <a:noFill/>
          <a:ln w="12700">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685800" rtl="0" eaLnBrk="1" latinLnBrk="0" hangingPunct="1">
              <a:lnSpc>
                <a:spcPct val="100000"/>
              </a:lnSpc>
              <a:buClr>
                <a:schemeClr val="accent2"/>
              </a:buClr>
              <a:buSzPct val="120000"/>
            </a:pPr>
            <a:r>
              <a:rPr lang="en-US" sz="800" b="0" kern="1200" dirty="0">
                <a:solidFill>
                  <a:schemeClr val="tx2"/>
                </a:solidFill>
                <a:latin typeface="+mn-lt"/>
                <a:ea typeface="+mn-ea"/>
                <a:cs typeface="+mn-cs"/>
              </a:rPr>
              <a:t>ViaSat-3 service - expected entry into service in 2025.</a:t>
            </a:r>
          </a:p>
          <a:p>
            <a:pPr algn="l" defTabSz="685800" rtl="0" eaLnBrk="1" latinLnBrk="0" hangingPunct="1">
              <a:lnSpc>
                <a:spcPct val="100000"/>
              </a:lnSpc>
              <a:buClr>
                <a:schemeClr val="accent2"/>
              </a:buClr>
              <a:buSzPct val="120000"/>
            </a:pPr>
            <a:r>
              <a:rPr lang="en-US" sz="800" b="0" kern="1200" dirty="0">
                <a:solidFill>
                  <a:schemeClr val="tx2"/>
                </a:solidFill>
                <a:latin typeface="+mn-lt"/>
                <a:ea typeface="+mn-ea"/>
                <a:cs typeface="+mn-cs"/>
              </a:rPr>
              <a:t>*BYON - Bring Your Own Network. Coming soon</a:t>
            </a:r>
          </a:p>
        </p:txBody>
      </p:sp>
    </p:spTree>
    <p:extLst>
      <p:ext uri="{BB962C8B-B14F-4D97-AF65-F5344CB8AC3E}">
        <p14:creationId xmlns:p14="http://schemas.microsoft.com/office/powerpoint/2010/main" val="196663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3832B14-DAD3-35AD-21C1-942748270048}"/>
              </a:ext>
            </a:extLst>
          </p:cNvPr>
          <p:cNvPicPr>
            <a:picLocks noGrp="1" noRot="1" noChangeAspect="1" noMove="1" noResize="1" noEditPoints="1" noAdjustHandles="1" noChangeArrowheads="1" noChangeShapeType="1" noCrop="1"/>
          </p:cNvPicPr>
          <p:nvPr/>
        </p:nvPicPr>
        <p:blipFill>
          <a:blip r:embed="rId3"/>
          <a:srcRect t="1080" b="1080"/>
          <a:stretch/>
        </p:blipFill>
        <p:spPr>
          <a:xfrm>
            <a:off x="1" y="0"/>
            <a:ext cx="12192000" cy="6858000"/>
          </a:xfrm>
          <a:prstGeom prst="rect">
            <a:avLst/>
          </a:prstGeom>
        </p:spPr>
      </p:pic>
      <p:cxnSp>
        <p:nvCxnSpPr>
          <p:cNvPr id="33" name="Straight Connector 32">
            <a:extLst>
              <a:ext uri="{FF2B5EF4-FFF2-40B4-BE49-F238E27FC236}">
                <a16:creationId xmlns:a16="http://schemas.microsoft.com/office/drawing/2014/main" id="{5D6ECFF0-B714-B0CF-79C9-1858A7DFEC75}"/>
              </a:ext>
            </a:extLst>
          </p:cNvPr>
          <p:cNvCxnSpPr>
            <a:cxnSpLocks/>
          </p:cNvCxnSpPr>
          <p:nvPr/>
        </p:nvCxnSpPr>
        <p:spPr>
          <a:xfrm flipV="1">
            <a:off x="777410" y="1733231"/>
            <a:ext cx="0" cy="5124769"/>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6302A537-8EAC-7C03-7F9B-D468B5FB91D3}"/>
              </a:ext>
            </a:extLst>
          </p:cNvPr>
          <p:cNvSpPr>
            <a:spLocks noGrp="1"/>
          </p:cNvSpPr>
          <p:nvPr>
            <p:ph type="sldNum" sz="quarter" idx="14"/>
          </p:nvPr>
        </p:nvSpPr>
        <p:spPr/>
        <p:txBody>
          <a:bodyPr/>
          <a:lstStyle/>
          <a:p>
            <a:fld id="{9D269874-3913-3E4A-9285-BA6A0CAD74F5}" type="slidenum">
              <a:rPr lang="en-US" smtClean="0"/>
              <a:pPr/>
              <a:t>5</a:t>
            </a:fld>
            <a:endParaRPr lang="en-US"/>
          </a:p>
        </p:txBody>
      </p:sp>
      <p:sp>
        <p:nvSpPr>
          <p:cNvPr id="93" name="Rectangle 92">
            <a:extLst>
              <a:ext uri="{FF2B5EF4-FFF2-40B4-BE49-F238E27FC236}">
                <a16:creationId xmlns:a16="http://schemas.microsoft.com/office/drawing/2014/main" id="{6777982D-D12E-11E1-5A3E-83EBD52B47C6}"/>
              </a:ext>
            </a:extLst>
          </p:cNvPr>
          <p:cNvSpPr/>
          <p:nvPr/>
        </p:nvSpPr>
        <p:spPr>
          <a:xfrm>
            <a:off x="1239411" y="3568696"/>
            <a:ext cx="5651720" cy="997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685800">
              <a:spcAft>
                <a:spcPts val="300"/>
              </a:spcAft>
              <a:buClr>
                <a:schemeClr val="accent2"/>
              </a:buClr>
              <a:buSzPct val="120000"/>
            </a:pPr>
            <a:r>
              <a:rPr lang="en-GB" sz="1200" b="1">
                <a:solidFill>
                  <a:schemeClr val="tx1"/>
                </a:solidFill>
                <a:effectLst/>
                <a:latin typeface="Arial"/>
                <a:ea typeface="Arial" panose="020B0604020202020204" pitchFamily="34" charset="0"/>
                <a:cs typeface="Arial"/>
              </a:rPr>
              <a:t>INTELLIGENT ROUTING </a:t>
            </a:r>
          </a:p>
          <a:p>
            <a:pPr defTabSz="685800">
              <a:spcAft>
                <a:spcPts val="300"/>
              </a:spcAft>
              <a:buClr>
                <a:schemeClr val="accent2"/>
              </a:buClr>
              <a:buSzPct val="120000"/>
            </a:pPr>
            <a:r>
              <a:rPr lang="en-GB" sz="1100">
                <a:solidFill>
                  <a:schemeClr val="tx1"/>
                </a:solidFill>
                <a:effectLst/>
                <a:latin typeface="Helvetica"/>
                <a:cs typeface="Helvetica"/>
              </a:rPr>
              <a:t>Traffic prioritisation is expanded </a:t>
            </a:r>
            <a:r>
              <a:rPr lang="en-GB" sz="1100">
                <a:solidFill>
                  <a:schemeClr val="tx2"/>
                </a:solidFill>
                <a:effectLst/>
                <a:latin typeface="Helvetica"/>
                <a:cs typeface="Helvetica"/>
              </a:rPr>
              <a:t>across all underlays for ‘always-on’ mission critical traffic. </a:t>
            </a:r>
            <a:r>
              <a:rPr lang="en-GB" sz="1100">
                <a:solidFill>
                  <a:schemeClr val="tx2"/>
                </a:solidFill>
                <a:latin typeface="Arial"/>
                <a:cs typeface="Arial"/>
              </a:rPr>
              <a:t>Through the application of traffic policies, traffic can be prioritised within the same network (some applications have higher priority than others) or between networks (some networks will have higher priority than others).</a:t>
            </a:r>
          </a:p>
          <a:p>
            <a:endParaRPr lang="en-GB" sz="1100">
              <a:solidFill>
                <a:schemeClr val="tx2"/>
              </a:solidFill>
              <a:effectLst/>
              <a:latin typeface="Helvetica" pitchFamily="2" charset="0"/>
              <a:cs typeface="Helvetica"/>
            </a:endParaRPr>
          </a:p>
        </p:txBody>
      </p:sp>
      <p:sp>
        <p:nvSpPr>
          <p:cNvPr id="101" name="Rectangle 100">
            <a:extLst>
              <a:ext uri="{FF2B5EF4-FFF2-40B4-BE49-F238E27FC236}">
                <a16:creationId xmlns:a16="http://schemas.microsoft.com/office/drawing/2014/main" id="{1DBA12D7-2493-A8D2-F547-DD6D203FCE99}"/>
              </a:ext>
            </a:extLst>
          </p:cNvPr>
          <p:cNvSpPr/>
          <p:nvPr/>
        </p:nvSpPr>
        <p:spPr>
          <a:xfrm>
            <a:off x="1214781" y="5926943"/>
            <a:ext cx="5154735" cy="784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Aft>
                <a:spcPts val="300"/>
              </a:spcAft>
              <a:buClr>
                <a:schemeClr val="accent2"/>
              </a:buClr>
              <a:buSzPct val="120000"/>
            </a:pPr>
            <a:r>
              <a:rPr lang="en-GB" sz="1200" b="1" dirty="0">
                <a:solidFill>
                  <a:schemeClr val="tx2"/>
                </a:solidFill>
                <a:effectLst/>
                <a:latin typeface="Arial" panose="020B0604020202020204" pitchFamily="34" charset="0"/>
                <a:ea typeface="Arial" panose="020B0604020202020204" pitchFamily="34" charset="0"/>
                <a:cs typeface="Arial" panose="020B0604020202020204" pitchFamily="34" charset="0"/>
              </a:rPr>
              <a:t>FUTURE PROOF </a:t>
            </a:r>
            <a:endParaRPr lang="en-GB" sz="1200" b="1" dirty="0">
              <a:solidFill>
                <a:schemeClr val="tx2"/>
              </a:solidFill>
              <a:latin typeface="Arial" panose="020B0604020202020204" pitchFamily="34" charset="0"/>
              <a:ea typeface="Arial" panose="020B0604020202020204" pitchFamily="34" charset="0"/>
              <a:cs typeface="Arial" panose="020B0604020202020204" pitchFamily="34" charset="0"/>
            </a:endParaRPr>
          </a:p>
          <a:p>
            <a:pPr defTabSz="685800">
              <a:spcAft>
                <a:spcPts val="300"/>
              </a:spcAft>
              <a:buClr>
                <a:schemeClr val="accent2"/>
              </a:buClr>
              <a:buSzPct val="120000"/>
            </a:pPr>
            <a:r>
              <a:rPr lang="en-GB" sz="1100" dirty="0">
                <a:solidFill>
                  <a:schemeClr val="tx2"/>
                </a:solidFill>
                <a:effectLst/>
                <a:latin typeface="Arial" panose="020B0604020202020204" pitchFamily="34" charset="0"/>
                <a:ea typeface="Arial" panose="020B0604020202020204" pitchFamily="34" charset="0"/>
                <a:cs typeface="Arial" panose="020B0604020202020204" pitchFamily="34" charset="0"/>
              </a:rPr>
              <a:t>Ability to </a:t>
            </a:r>
            <a:r>
              <a:rPr lang="en-GB" sz="1100" dirty="0">
                <a:solidFill>
                  <a:srgbClr val="3F3F3F"/>
                </a:solidFill>
                <a:effectLst/>
                <a:latin typeface="Helvetica" pitchFamily="2" charset="0"/>
              </a:rPr>
              <a:t> support the addition of new underlays to further increase the service performance, such as ViaSat-3, with no disruption to overlay networks.</a:t>
            </a:r>
          </a:p>
          <a:p>
            <a:pPr defTabSz="685800">
              <a:spcAft>
                <a:spcPts val="300"/>
              </a:spcAft>
              <a:buClr>
                <a:schemeClr val="accent2"/>
              </a:buClr>
              <a:buSzPct val="120000"/>
            </a:pPr>
            <a:endParaRPr lang="en-GB" sz="11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83D529A8-66E5-9A66-F279-06E99FC404D2}"/>
              </a:ext>
            </a:extLst>
          </p:cNvPr>
          <p:cNvSpPr/>
          <p:nvPr/>
        </p:nvSpPr>
        <p:spPr>
          <a:xfrm>
            <a:off x="1267808" y="2456231"/>
            <a:ext cx="5838183"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Aft>
                <a:spcPts val="300"/>
              </a:spcAft>
              <a:buClr>
                <a:schemeClr val="accent2"/>
              </a:buClr>
              <a:buSzPct val="120000"/>
            </a:pPr>
            <a:r>
              <a:rPr lang="en-GB" sz="1200" b="1">
                <a:solidFill>
                  <a:schemeClr val="tx1"/>
                </a:solidFill>
                <a:effectLst/>
                <a:latin typeface="Arial" panose="020B0604020202020204" pitchFamily="34" charset="0"/>
                <a:ea typeface="Arial" panose="020B0604020202020204" pitchFamily="34" charset="0"/>
                <a:cs typeface="Arial" panose="020B0604020202020204" pitchFamily="34" charset="0"/>
              </a:rPr>
              <a:t>SEAMLESS NETWORK BONDING</a:t>
            </a:r>
          </a:p>
          <a:p>
            <a:pPr defTabSz="685800">
              <a:spcAft>
                <a:spcPts val="300"/>
              </a:spcAft>
              <a:buClr>
                <a:schemeClr val="accent2"/>
              </a:buClr>
              <a:buSzPct val="120000"/>
            </a:pPr>
            <a:r>
              <a:rPr lang="en-GB" sz="1100">
                <a:solidFill>
                  <a:schemeClr val="tx1"/>
                </a:solidFill>
                <a:latin typeface="Arial" panose="020B0604020202020204" pitchFamily="34" charset="0"/>
                <a:cs typeface="Arial" panose="020B0604020202020204" pitchFamily="34" charset="0"/>
              </a:rPr>
              <a:t>All high-speed network underlays are active at the same time to maximize the throughput. Unique application of SD-WAN which allow us to bond together data, segregate traffic by network, prioritize between networks and prioritize applications within each network, with no outages caused by network switching. </a:t>
            </a:r>
          </a:p>
        </p:txBody>
      </p:sp>
      <p:sp>
        <p:nvSpPr>
          <p:cNvPr id="138" name="Rectangle 137">
            <a:extLst>
              <a:ext uri="{FF2B5EF4-FFF2-40B4-BE49-F238E27FC236}">
                <a16:creationId xmlns:a16="http://schemas.microsoft.com/office/drawing/2014/main" id="{7519BC18-DD44-1219-FF1E-AAF1C349BEB9}"/>
              </a:ext>
            </a:extLst>
          </p:cNvPr>
          <p:cNvSpPr/>
          <p:nvPr/>
        </p:nvSpPr>
        <p:spPr>
          <a:xfrm>
            <a:off x="1221041" y="4837684"/>
            <a:ext cx="5577779"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685800">
              <a:spcAft>
                <a:spcPts val="300"/>
              </a:spcAft>
              <a:buClr>
                <a:schemeClr val="accent2"/>
              </a:buClr>
              <a:buSzPct val="120000"/>
            </a:pPr>
            <a:r>
              <a:rPr lang="en-GB" sz="1200" b="1">
                <a:solidFill>
                  <a:schemeClr val="tx2"/>
                </a:solidFill>
                <a:latin typeface="Arial"/>
                <a:ea typeface="Arial" panose="020B0604020202020204" pitchFamily="34" charset="0"/>
                <a:cs typeface="Arial"/>
              </a:rPr>
              <a:t>SECURITY</a:t>
            </a:r>
          </a:p>
          <a:p>
            <a:pPr defTabSz="685800">
              <a:spcAft>
                <a:spcPts val="300"/>
              </a:spcAft>
              <a:buClr>
                <a:schemeClr val="accent2"/>
              </a:buClr>
              <a:buSzPct val="120000"/>
            </a:pPr>
            <a:r>
              <a:rPr lang="en-GB" sz="1100">
                <a:solidFill>
                  <a:schemeClr val="tx2"/>
                </a:solidFill>
                <a:latin typeface="Arial"/>
                <a:ea typeface="Arial" panose="020B0604020202020204" pitchFamily="34" charset="0"/>
                <a:cs typeface="Arial"/>
              </a:rPr>
              <a:t>Network-wide </a:t>
            </a:r>
            <a:r>
              <a:rPr lang="en-GB" sz="1100">
                <a:solidFill>
                  <a:schemeClr val="tx1"/>
                </a:solidFill>
                <a:latin typeface="Arial"/>
                <a:ea typeface="Arial" panose="020B0604020202020204" pitchFamily="34" charset="0"/>
                <a:cs typeface="Arial"/>
              </a:rPr>
              <a:t>encryption at vessel level before traffic gets delivered to shore. Traffic secured through </a:t>
            </a:r>
            <a:r>
              <a:rPr lang="en-GB" sz="1100">
                <a:solidFill>
                  <a:schemeClr val="tx1"/>
                </a:solidFill>
                <a:latin typeface="Arial"/>
                <a:cs typeface="Arial"/>
              </a:rPr>
              <a:t>ISP (Internet </a:t>
            </a:r>
            <a:r>
              <a:rPr lang="en-GB" sz="1100">
                <a:solidFill>
                  <a:schemeClr val="tx2"/>
                </a:solidFill>
                <a:latin typeface="Arial"/>
                <a:cs typeface="Arial"/>
              </a:rPr>
              <a:t>Service Provider)-grade firewall security. Optional enhanced security through our Unified Threat Management value-add service. </a:t>
            </a:r>
            <a:endParaRPr lang="en-GB" sz="1100">
              <a:solidFill>
                <a:schemeClr val="tx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EF1EEC0B-F3CD-B503-91F2-73A48F6671E8}"/>
              </a:ext>
            </a:extLst>
          </p:cNvPr>
          <p:cNvGrpSpPr/>
          <p:nvPr/>
        </p:nvGrpSpPr>
        <p:grpSpPr>
          <a:xfrm>
            <a:off x="7742992" y="2391137"/>
            <a:ext cx="3109985" cy="209359"/>
            <a:chOff x="12184942" y="1392777"/>
            <a:chExt cx="3109985" cy="209359"/>
          </a:xfrm>
        </p:grpSpPr>
        <p:sp>
          <p:nvSpPr>
            <p:cNvPr id="29" name="Rounded Rectangle 7">
              <a:extLst>
                <a:ext uri="{FF2B5EF4-FFF2-40B4-BE49-F238E27FC236}">
                  <a16:creationId xmlns:a16="http://schemas.microsoft.com/office/drawing/2014/main" id="{B951BCFB-6E46-AEB5-24F0-815303ABC090}"/>
                </a:ext>
              </a:extLst>
            </p:cNvPr>
            <p:cNvSpPr/>
            <p:nvPr/>
          </p:nvSpPr>
          <p:spPr>
            <a:xfrm>
              <a:off x="12184942" y="1392777"/>
              <a:ext cx="712762" cy="20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400" b="1">
                  <a:solidFill>
                    <a:schemeClr val="tx2"/>
                  </a:solidFill>
                  <a:latin typeface="+mj-lt"/>
                </a:rPr>
                <a:t>GX</a:t>
              </a:r>
            </a:p>
          </p:txBody>
        </p:sp>
        <p:sp>
          <p:nvSpPr>
            <p:cNvPr id="30" name="Rounded Rectangle 8">
              <a:extLst>
                <a:ext uri="{FF2B5EF4-FFF2-40B4-BE49-F238E27FC236}">
                  <a16:creationId xmlns:a16="http://schemas.microsoft.com/office/drawing/2014/main" id="{6F2FCB42-4AF4-982D-FEF1-6CCBD504420F}"/>
                </a:ext>
              </a:extLst>
            </p:cNvPr>
            <p:cNvSpPr/>
            <p:nvPr/>
          </p:nvSpPr>
          <p:spPr>
            <a:xfrm>
              <a:off x="12872127" y="1392777"/>
              <a:ext cx="712762" cy="20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400" b="1">
                  <a:solidFill>
                    <a:schemeClr val="tx2"/>
                  </a:solidFill>
                  <a:latin typeface="+mj-lt"/>
                </a:rPr>
                <a:t>LEO</a:t>
              </a:r>
            </a:p>
          </p:txBody>
        </p:sp>
        <p:sp>
          <p:nvSpPr>
            <p:cNvPr id="31" name="Rounded Rectangle 9">
              <a:extLst>
                <a:ext uri="{FF2B5EF4-FFF2-40B4-BE49-F238E27FC236}">
                  <a16:creationId xmlns:a16="http://schemas.microsoft.com/office/drawing/2014/main" id="{4745A572-7535-9060-BBA7-91E216B27112}"/>
                </a:ext>
              </a:extLst>
            </p:cNvPr>
            <p:cNvSpPr/>
            <p:nvPr/>
          </p:nvSpPr>
          <p:spPr>
            <a:xfrm>
              <a:off x="13656098" y="1392777"/>
              <a:ext cx="824360" cy="20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400" b="1">
                  <a:solidFill>
                    <a:schemeClr val="tx2"/>
                  </a:solidFill>
                  <a:latin typeface="+mj-lt"/>
                </a:rPr>
                <a:t>LTE</a:t>
              </a:r>
            </a:p>
          </p:txBody>
        </p:sp>
        <p:sp>
          <p:nvSpPr>
            <p:cNvPr id="32" name="Rounded Rectangle 10">
              <a:extLst>
                <a:ext uri="{FF2B5EF4-FFF2-40B4-BE49-F238E27FC236}">
                  <a16:creationId xmlns:a16="http://schemas.microsoft.com/office/drawing/2014/main" id="{C18E24B5-2F80-D74B-F8E1-A1A0E1C10868}"/>
                </a:ext>
              </a:extLst>
            </p:cNvPr>
            <p:cNvSpPr/>
            <p:nvPr/>
          </p:nvSpPr>
          <p:spPr>
            <a:xfrm>
              <a:off x="14582165" y="1392777"/>
              <a:ext cx="712762" cy="20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400" b="1">
                  <a:solidFill>
                    <a:schemeClr val="tx2"/>
                  </a:solidFill>
                  <a:latin typeface="+mj-lt"/>
                </a:rPr>
                <a:t>L-band</a:t>
              </a:r>
            </a:p>
          </p:txBody>
        </p:sp>
      </p:grpSp>
      <p:cxnSp>
        <p:nvCxnSpPr>
          <p:cNvPr id="34" name="Straight Connector 33">
            <a:extLst>
              <a:ext uri="{FF2B5EF4-FFF2-40B4-BE49-F238E27FC236}">
                <a16:creationId xmlns:a16="http://schemas.microsoft.com/office/drawing/2014/main" id="{E8241E2F-014A-C3A5-346B-6300512CD0B4}"/>
              </a:ext>
            </a:extLst>
          </p:cNvPr>
          <p:cNvCxnSpPr>
            <a:cxnSpLocks/>
          </p:cNvCxnSpPr>
          <p:nvPr/>
        </p:nvCxnSpPr>
        <p:spPr>
          <a:xfrm flipV="1">
            <a:off x="11646859" y="0"/>
            <a:ext cx="0" cy="769318"/>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E31B7E1E-66BC-E393-F0D5-99FAC27EABDF}"/>
              </a:ext>
            </a:extLst>
          </p:cNvPr>
          <p:cNvSpPr txBox="1"/>
          <p:nvPr/>
        </p:nvSpPr>
        <p:spPr>
          <a:xfrm>
            <a:off x="593892" y="453014"/>
            <a:ext cx="4411526"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UNDERPINNED</a:t>
            </a:r>
            <a:endParaRPr lang="en-US" sz="4500">
              <a:solidFill>
                <a:schemeClr val="bg1"/>
              </a:solidFill>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0AF5A1F7-AAF9-1F7D-D9DB-B9260D86E858}"/>
              </a:ext>
            </a:extLst>
          </p:cNvPr>
          <p:cNvCxnSpPr>
            <a:cxnSpLocks/>
          </p:cNvCxnSpPr>
          <p:nvPr/>
        </p:nvCxnSpPr>
        <p:spPr>
          <a:xfrm>
            <a:off x="5005418" y="769318"/>
            <a:ext cx="6651715"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370081D5-D3B0-320D-AF0B-5B2C8074F059}"/>
              </a:ext>
            </a:extLst>
          </p:cNvPr>
          <p:cNvSpPr txBox="1"/>
          <p:nvPr/>
        </p:nvSpPr>
        <p:spPr>
          <a:xfrm>
            <a:off x="593892" y="1344941"/>
            <a:ext cx="7630793"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BY SD-WAN TECHNOLOGY</a:t>
            </a:r>
            <a:endParaRPr lang="en-US" sz="450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0D95C14B-ED0E-22E9-FBDC-04005FCE7251}"/>
              </a:ext>
            </a:extLst>
          </p:cNvPr>
          <p:cNvSpPr/>
          <p:nvPr/>
        </p:nvSpPr>
        <p:spPr>
          <a:xfrm>
            <a:off x="7452580" y="5570141"/>
            <a:ext cx="909168" cy="909168"/>
          </a:xfrm>
          <a:prstGeom prst="ellipse">
            <a:avLst/>
          </a:prstGeom>
          <a:solidFill>
            <a:srgbClr val="BFD73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00" b="1">
                <a:solidFill>
                  <a:schemeClr val="bg1"/>
                </a:solidFill>
                <a:latin typeface="+mj-lt"/>
              </a:rPr>
              <a:t>Corporate Network</a:t>
            </a:r>
          </a:p>
        </p:txBody>
      </p:sp>
      <p:sp>
        <p:nvSpPr>
          <p:cNvPr id="49" name="Oval 48">
            <a:extLst>
              <a:ext uri="{FF2B5EF4-FFF2-40B4-BE49-F238E27FC236}">
                <a16:creationId xmlns:a16="http://schemas.microsoft.com/office/drawing/2014/main" id="{F1B92CC5-A77E-6F0F-9687-09C5BC1A08CB}"/>
              </a:ext>
            </a:extLst>
          </p:cNvPr>
          <p:cNvSpPr/>
          <p:nvPr/>
        </p:nvSpPr>
        <p:spPr>
          <a:xfrm>
            <a:off x="8852085" y="5640111"/>
            <a:ext cx="857348" cy="857348"/>
          </a:xfrm>
          <a:prstGeom prst="ellipse">
            <a:avLst/>
          </a:prstGeom>
          <a:solidFill>
            <a:srgbClr val="009EE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00" b="1">
                <a:solidFill>
                  <a:schemeClr val="bg1"/>
                </a:solidFill>
                <a:latin typeface="+mj-lt"/>
              </a:rPr>
              <a:t>OT</a:t>
            </a:r>
          </a:p>
          <a:p>
            <a:pPr algn="ctr" defTabSz="685800"/>
            <a:r>
              <a:rPr lang="en-US" sz="700" b="1">
                <a:solidFill>
                  <a:schemeClr val="bg1"/>
                </a:solidFill>
                <a:latin typeface="+mj-lt"/>
              </a:rPr>
              <a:t>Network</a:t>
            </a:r>
          </a:p>
        </p:txBody>
      </p:sp>
      <p:sp>
        <p:nvSpPr>
          <p:cNvPr id="50" name="Oval 49">
            <a:extLst>
              <a:ext uri="{FF2B5EF4-FFF2-40B4-BE49-F238E27FC236}">
                <a16:creationId xmlns:a16="http://schemas.microsoft.com/office/drawing/2014/main" id="{13EC0F12-4C32-0CBE-D831-8A99CA3E7084}"/>
              </a:ext>
            </a:extLst>
          </p:cNvPr>
          <p:cNvSpPr/>
          <p:nvPr/>
        </p:nvSpPr>
        <p:spPr>
          <a:xfrm>
            <a:off x="10130592" y="5589048"/>
            <a:ext cx="861109" cy="861109"/>
          </a:xfrm>
          <a:prstGeom prst="ellipse">
            <a:avLst/>
          </a:prstGeom>
          <a:solidFill>
            <a:srgbClr val="EF83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00" b="1">
                <a:solidFill>
                  <a:schemeClr val="bg1"/>
                </a:solidFill>
                <a:latin typeface="+mj-lt"/>
              </a:rPr>
              <a:t>Crew</a:t>
            </a:r>
          </a:p>
          <a:p>
            <a:pPr algn="ctr" defTabSz="685800"/>
            <a:r>
              <a:rPr lang="en-US" sz="700" b="1">
                <a:solidFill>
                  <a:schemeClr val="bg1"/>
                </a:solidFill>
                <a:latin typeface="+mj-lt"/>
              </a:rPr>
              <a:t>Network</a:t>
            </a:r>
          </a:p>
        </p:txBody>
      </p:sp>
      <p:sp>
        <p:nvSpPr>
          <p:cNvPr id="52" name="Oval 51">
            <a:extLst>
              <a:ext uri="{FF2B5EF4-FFF2-40B4-BE49-F238E27FC236}">
                <a16:creationId xmlns:a16="http://schemas.microsoft.com/office/drawing/2014/main" id="{FEED7433-2B06-B7E4-5E97-5B7EE198DA4A}"/>
              </a:ext>
            </a:extLst>
          </p:cNvPr>
          <p:cNvSpPr/>
          <p:nvPr/>
        </p:nvSpPr>
        <p:spPr>
          <a:xfrm>
            <a:off x="8556897" y="3466190"/>
            <a:ext cx="1404185" cy="1404185"/>
          </a:xfrm>
          <a:prstGeom prst="ellipse">
            <a:avLst/>
          </a:prstGeom>
          <a:solidFill>
            <a:srgbClr val="202E39">
              <a:alpha val="54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a:solidFill>
                  <a:schemeClr val="bg1"/>
                </a:solidFill>
                <a:latin typeface="+mj-lt"/>
              </a:rPr>
              <a:t>Fleet Edge</a:t>
            </a:r>
          </a:p>
          <a:p>
            <a:pPr algn="ctr" defTabSz="685800"/>
            <a:r>
              <a:rPr lang="en-US" sz="1200" b="1">
                <a:solidFill>
                  <a:schemeClr val="bg1"/>
                </a:solidFill>
                <a:latin typeface="+mj-lt"/>
              </a:rPr>
              <a:t>SD-WAN Powered</a:t>
            </a:r>
          </a:p>
        </p:txBody>
      </p:sp>
      <p:sp>
        <p:nvSpPr>
          <p:cNvPr id="7" name="Oval 6">
            <a:extLst>
              <a:ext uri="{FF2B5EF4-FFF2-40B4-BE49-F238E27FC236}">
                <a16:creationId xmlns:a16="http://schemas.microsoft.com/office/drawing/2014/main" id="{272FA65B-1EE6-286A-4320-8B59300FF186}"/>
              </a:ext>
            </a:extLst>
          </p:cNvPr>
          <p:cNvSpPr/>
          <p:nvPr/>
        </p:nvSpPr>
        <p:spPr>
          <a:xfrm>
            <a:off x="8183565" y="3080918"/>
            <a:ext cx="2180806" cy="2180806"/>
          </a:xfrm>
          <a:prstGeom prst="ellipse">
            <a:avLst/>
          </a:prstGeom>
          <a:noFill/>
          <a:ln w="101600">
            <a:solidFill>
              <a:srgbClr val="002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cxnSp>
        <p:nvCxnSpPr>
          <p:cNvPr id="15" name="Straight Connector 14">
            <a:extLst>
              <a:ext uri="{FF2B5EF4-FFF2-40B4-BE49-F238E27FC236}">
                <a16:creationId xmlns:a16="http://schemas.microsoft.com/office/drawing/2014/main" id="{0F2EAA48-04ED-D1EF-2591-D4CE2E7B9034}"/>
              </a:ext>
            </a:extLst>
          </p:cNvPr>
          <p:cNvCxnSpPr>
            <a:cxnSpLocks/>
          </p:cNvCxnSpPr>
          <p:nvPr/>
        </p:nvCxnSpPr>
        <p:spPr>
          <a:xfrm>
            <a:off x="8183565" y="2779204"/>
            <a:ext cx="386320" cy="556796"/>
          </a:xfrm>
          <a:prstGeom prst="line">
            <a:avLst/>
          </a:prstGeom>
          <a:ln w="41275">
            <a:solidFill>
              <a:srgbClr val="002F56"/>
            </a:solidFill>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4BFB4C-F8E5-F8CC-156B-52D3DFDAB104}"/>
              </a:ext>
            </a:extLst>
          </p:cNvPr>
          <p:cNvCxnSpPr>
            <a:cxnSpLocks/>
          </p:cNvCxnSpPr>
          <p:nvPr/>
        </p:nvCxnSpPr>
        <p:spPr>
          <a:xfrm>
            <a:off x="8906032" y="2777565"/>
            <a:ext cx="61394" cy="362969"/>
          </a:xfrm>
          <a:prstGeom prst="line">
            <a:avLst/>
          </a:prstGeom>
          <a:ln w="41275">
            <a:solidFill>
              <a:srgbClr val="002F56"/>
            </a:solidFill>
            <a:head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9B20CA-241D-8D82-E435-D610BA59B9EA}"/>
              </a:ext>
            </a:extLst>
          </p:cNvPr>
          <p:cNvCxnSpPr>
            <a:cxnSpLocks/>
          </p:cNvCxnSpPr>
          <p:nvPr/>
        </p:nvCxnSpPr>
        <p:spPr>
          <a:xfrm flipH="1">
            <a:off x="9538262" y="2772501"/>
            <a:ext cx="110471" cy="343632"/>
          </a:xfrm>
          <a:prstGeom prst="line">
            <a:avLst/>
          </a:prstGeom>
          <a:ln w="41275">
            <a:solidFill>
              <a:srgbClr val="002F56"/>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A6428D9-C21B-0458-13AA-13273CE036E9}"/>
              </a:ext>
            </a:extLst>
          </p:cNvPr>
          <p:cNvCxnSpPr>
            <a:cxnSpLocks/>
            <a:endCxn id="7" idx="7"/>
          </p:cNvCxnSpPr>
          <p:nvPr/>
        </p:nvCxnSpPr>
        <p:spPr>
          <a:xfrm flipH="1">
            <a:off x="10044999" y="2796902"/>
            <a:ext cx="355127" cy="603388"/>
          </a:xfrm>
          <a:prstGeom prst="line">
            <a:avLst/>
          </a:prstGeom>
          <a:ln w="41275">
            <a:solidFill>
              <a:srgbClr val="002F56"/>
            </a:solidFill>
            <a:head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1314595-6F91-9DE5-6433-84B1C81B055B}"/>
              </a:ext>
            </a:extLst>
          </p:cNvPr>
          <p:cNvCxnSpPr>
            <a:cxnSpLocks/>
          </p:cNvCxnSpPr>
          <p:nvPr/>
        </p:nvCxnSpPr>
        <p:spPr>
          <a:xfrm>
            <a:off x="779466" y="2604183"/>
            <a:ext cx="373333" cy="0"/>
          </a:xfrm>
          <a:prstGeom prst="line">
            <a:avLst/>
          </a:prstGeom>
          <a:ln w="25400">
            <a:solidFill>
              <a:schemeClr val="accent1"/>
            </a:solidFill>
            <a:tailEnd type="oval"/>
          </a:ln>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78794109-9A61-BC49-9FC4-4E6AC46B9687}"/>
              </a:ext>
            </a:extLst>
          </p:cNvPr>
          <p:cNvCxnSpPr>
            <a:cxnSpLocks/>
          </p:cNvCxnSpPr>
          <p:nvPr/>
        </p:nvCxnSpPr>
        <p:spPr>
          <a:xfrm>
            <a:off x="779466" y="3708619"/>
            <a:ext cx="373333" cy="0"/>
          </a:xfrm>
          <a:prstGeom prst="line">
            <a:avLst/>
          </a:prstGeom>
          <a:ln w="25400">
            <a:solidFill>
              <a:schemeClr val="accent1"/>
            </a:solidFill>
            <a:tailEnd type="oval"/>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2296D7C6-28D9-6EFC-D251-23CEC850875A}"/>
              </a:ext>
            </a:extLst>
          </p:cNvPr>
          <p:cNvCxnSpPr>
            <a:cxnSpLocks/>
          </p:cNvCxnSpPr>
          <p:nvPr/>
        </p:nvCxnSpPr>
        <p:spPr>
          <a:xfrm>
            <a:off x="777410" y="4976969"/>
            <a:ext cx="373333" cy="0"/>
          </a:xfrm>
          <a:prstGeom prst="line">
            <a:avLst/>
          </a:prstGeom>
          <a:ln w="25400">
            <a:solidFill>
              <a:schemeClr val="accent1"/>
            </a:solidFill>
            <a:tailEnd type="oval"/>
          </a:ln>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7C181958-CC91-545A-BD09-A643A7235BC3}"/>
              </a:ext>
            </a:extLst>
          </p:cNvPr>
          <p:cNvCxnSpPr>
            <a:cxnSpLocks/>
          </p:cNvCxnSpPr>
          <p:nvPr/>
        </p:nvCxnSpPr>
        <p:spPr>
          <a:xfrm>
            <a:off x="780957" y="6060145"/>
            <a:ext cx="373333" cy="0"/>
          </a:xfrm>
          <a:prstGeom prst="line">
            <a:avLst/>
          </a:prstGeom>
          <a:ln w="25400">
            <a:solidFill>
              <a:schemeClr val="accent1"/>
            </a:solidFill>
            <a:tailEnd type="oval"/>
          </a:ln>
        </p:spPr>
        <p:style>
          <a:lnRef idx="3">
            <a:schemeClr val="dk1"/>
          </a:lnRef>
          <a:fillRef idx="0">
            <a:schemeClr val="dk1"/>
          </a:fillRef>
          <a:effectRef idx="2">
            <a:schemeClr val="dk1"/>
          </a:effectRef>
          <a:fontRef idx="minor">
            <a:schemeClr val="tx1"/>
          </a:fontRef>
        </p:style>
      </p:cxnSp>
      <p:sp>
        <p:nvSpPr>
          <p:cNvPr id="61" name="Oval 60">
            <a:extLst>
              <a:ext uri="{FF2B5EF4-FFF2-40B4-BE49-F238E27FC236}">
                <a16:creationId xmlns:a16="http://schemas.microsoft.com/office/drawing/2014/main" id="{8C3694AB-27B4-BA68-9C0B-D1CBE5DDE211}"/>
              </a:ext>
            </a:extLst>
          </p:cNvPr>
          <p:cNvSpPr/>
          <p:nvPr/>
        </p:nvSpPr>
        <p:spPr>
          <a:xfrm>
            <a:off x="8244795" y="3141627"/>
            <a:ext cx="2060476" cy="2060476"/>
          </a:xfrm>
          <a:prstGeom prst="ellipse">
            <a:avLst/>
          </a:prstGeom>
          <a:noFill/>
          <a:ln w="50800">
            <a:solidFill>
              <a:srgbClr val="C0D7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cxnSp>
        <p:nvCxnSpPr>
          <p:cNvPr id="54" name="Straight Connector 53">
            <a:extLst>
              <a:ext uri="{FF2B5EF4-FFF2-40B4-BE49-F238E27FC236}">
                <a16:creationId xmlns:a16="http://schemas.microsoft.com/office/drawing/2014/main" id="{2AA86283-89F9-ABCE-B425-66B49DC54DED}"/>
              </a:ext>
            </a:extLst>
          </p:cNvPr>
          <p:cNvCxnSpPr>
            <a:cxnSpLocks/>
          </p:cNvCxnSpPr>
          <p:nvPr/>
        </p:nvCxnSpPr>
        <p:spPr>
          <a:xfrm flipH="1">
            <a:off x="8109294" y="5006641"/>
            <a:ext cx="564967" cy="677534"/>
          </a:xfrm>
          <a:prstGeom prst="line">
            <a:avLst/>
          </a:prstGeom>
          <a:ln w="41275">
            <a:solidFill>
              <a:srgbClr val="C0D733"/>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1415CC1-3247-45D6-F7AC-D32ABC598B0C}"/>
              </a:ext>
            </a:extLst>
          </p:cNvPr>
          <p:cNvSpPr/>
          <p:nvPr/>
        </p:nvSpPr>
        <p:spPr>
          <a:xfrm>
            <a:off x="8289978" y="3190099"/>
            <a:ext cx="1969995" cy="1969995"/>
          </a:xfrm>
          <a:prstGeom prst="ellipse">
            <a:avLst/>
          </a:prstGeom>
          <a:noFill/>
          <a:ln w="50800">
            <a:solidFill>
              <a:srgbClr val="009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cxnSp>
        <p:nvCxnSpPr>
          <p:cNvPr id="55" name="Straight Connector 54">
            <a:extLst>
              <a:ext uri="{FF2B5EF4-FFF2-40B4-BE49-F238E27FC236}">
                <a16:creationId xmlns:a16="http://schemas.microsoft.com/office/drawing/2014/main" id="{16879E27-9D7B-5EE1-13B2-52FB3F56C077}"/>
              </a:ext>
            </a:extLst>
          </p:cNvPr>
          <p:cNvCxnSpPr>
            <a:cxnSpLocks/>
          </p:cNvCxnSpPr>
          <p:nvPr/>
        </p:nvCxnSpPr>
        <p:spPr>
          <a:xfrm>
            <a:off x="9273244" y="5165100"/>
            <a:ext cx="0" cy="592973"/>
          </a:xfrm>
          <a:prstGeom prst="line">
            <a:avLst/>
          </a:prstGeom>
          <a:ln w="41275">
            <a:solidFill>
              <a:srgbClr val="009FE0"/>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E4066E22-2D9E-9AA3-1663-4E929248479B}"/>
              </a:ext>
            </a:extLst>
          </p:cNvPr>
          <p:cNvSpPr/>
          <p:nvPr/>
        </p:nvSpPr>
        <p:spPr>
          <a:xfrm>
            <a:off x="8331756" y="3231025"/>
            <a:ext cx="1885137" cy="1885137"/>
          </a:xfrm>
          <a:prstGeom prst="ellipse">
            <a:avLst/>
          </a:prstGeom>
          <a:noFill/>
          <a:ln w="50800">
            <a:solidFill>
              <a:srgbClr val="F0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cxnSp>
        <p:nvCxnSpPr>
          <p:cNvPr id="57" name="Straight Connector 56">
            <a:extLst>
              <a:ext uri="{FF2B5EF4-FFF2-40B4-BE49-F238E27FC236}">
                <a16:creationId xmlns:a16="http://schemas.microsoft.com/office/drawing/2014/main" id="{4A029038-50B5-9787-32B5-4FEDA9B0835F}"/>
              </a:ext>
            </a:extLst>
          </p:cNvPr>
          <p:cNvCxnSpPr>
            <a:cxnSpLocks/>
          </p:cNvCxnSpPr>
          <p:nvPr/>
        </p:nvCxnSpPr>
        <p:spPr>
          <a:xfrm>
            <a:off x="9846665" y="4929494"/>
            <a:ext cx="517706" cy="710617"/>
          </a:xfrm>
          <a:prstGeom prst="line">
            <a:avLst/>
          </a:prstGeom>
          <a:ln w="41275">
            <a:solidFill>
              <a:srgbClr val="F0820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88EBBAB0-635B-2BAC-B4E4-92022A75A84F}"/>
              </a:ext>
            </a:extLst>
          </p:cNvPr>
          <p:cNvSpPr/>
          <p:nvPr/>
        </p:nvSpPr>
        <p:spPr>
          <a:xfrm>
            <a:off x="8361748" y="3276800"/>
            <a:ext cx="1817228" cy="1792461"/>
          </a:xfrm>
          <a:prstGeom prst="ellipse">
            <a:avLst/>
          </a:prstGeom>
          <a:noFill/>
          <a:ln w="50800">
            <a:solidFill>
              <a:srgbClr val="789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Tree>
    <p:extLst>
      <p:ext uri="{BB962C8B-B14F-4D97-AF65-F5344CB8AC3E}">
        <p14:creationId xmlns:p14="http://schemas.microsoft.com/office/powerpoint/2010/main" val="23385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80B1D9-225F-B1ED-1BB1-704013FE55CB}"/>
              </a:ext>
            </a:extLst>
          </p:cNvPr>
          <p:cNvPicPr>
            <a:picLocks noGrp="1" noRot="1" noChangeAspect="1" noMove="1" noResize="1" noEditPoints="1" noAdjustHandles="1" noChangeArrowheads="1" noChangeShapeType="1" noCrop="1"/>
          </p:cNvPicPr>
          <p:nvPr/>
        </p:nvPicPr>
        <p:blipFill>
          <a:blip r:embed="rId3"/>
          <a:srcRect l="57" r="57"/>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id="{5F7ABA14-906F-58E5-2F50-AA66B6C7B9A0}"/>
              </a:ext>
            </a:extLst>
          </p:cNvPr>
          <p:cNvSpPr>
            <a:spLocks noGrp="1"/>
          </p:cNvSpPr>
          <p:nvPr>
            <p:ph type="sldNum" sz="quarter" idx="11"/>
          </p:nvPr>
        </p:nvSpPr>
        <p:spPr/>
        <p:txBody>
          <a:bodyPr/>
          <a:lstStyle/>
          <a:p>
            <a:fld id="{9D269874-3913-3E4A-9285-BA6A0CAD74F5}" type="slidenum">
              <a:rPr lang="en-US" smtClean="0"/>
              <a:pPr/>
              <a:t>6</a:t>
            </a:fld>
            <a:endParaRPr lang="en-US"/>
          </a:p>
        </p:txBody>
      </p:sp>
      <p:sp>
        <p:nvSpPr>
          <p:cNvPr id="7" name="Text Placeholder 12">
            <a:extLst>
              <a:ext uri="{FF2B5EF4-FFF2-40B4-BE49-F238E27FC236}">
                <a16:creationId xmlns:a16="http://schemas.microsoft.com/office/drawing/2014/main" id="{3A2B0EF7-2B8F-8D39-3BD2-1A1D9A267947}"/>
              </a:ext>
            </a:extLst>
          </p:cNvPr>
          <p:cNvSpPr txBox="1">
            <a:spLocks/>
          </p:cNvSpPr>
          <p:nvPr/>
        </p:nvSpPr>
        <p:spPr>
          <a:xfrm>
            <a:off x="585660" y="4986355"/>
            <a:ext cx="1920023" cy="582855"/>
          </a:xfrm>
          <a:prstGeom prst="rect">
            <a:avLst/>
          </a:prstGeom>
          <a:noFill/>
        </p:spPr>
        <p:txBody>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None/>
            </a:pPr>
            <a:r>
              <a:rPr lang="en-US" sz="1200" b="1">
                <a:solidFill>
                  <a:schemeClr val="tx2"/>
                </a:solidFill>
                <a:latin typeface="Arial" panose="020B0604020202020204" pitchFamily="34" charset="0"/>
                <a:cs typeface="Arial" panose="020B0604020202020204" pitchFamily="34" charset="0"/>
              </a:rPr>
              <a:t>In the middle of the deep sea – plain sailing</a:t>
            </a:r>
          </a:p>
          <a:p>
            <a:pPr marL="0" indent="0">
              <a:buNone/>
            </a:pPr>
            <a:endParaRPr lang="en-US" sz="1200">
              <a:solidFill>
                <a:schemeClr val="tx2"/>
              </a:solidFill>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61075DC1-BD72-4491-9FB7-79B02A080A53}"/>
              </a:ext>
            </a:extLst>
          </p:cNvPr>
          <p:cNvSpPr txBox="1">
            <a:spLocks/>
          </p:cNvSpPr>
          <p:nvPr/>
        </p:nvSpPr>
        <p:spPr>
          <a:xfrm>
            <a:off x="2937059" y="4999986"/>
            <a:ext cx="1987614" cy="582855"/>
          </a:xfrm>
          <a:prstGeom prst="rect">
            <a:avLst/>
          </a:prstGeom>
          <a:noFill/>
        </p:spPr>
        <p:txBody>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None/>
            </a:pPr>
            <a:r>
              <a:rPr lang="en-US" sz="1200" b="1">
                <a:solidFill>
                  <a:schemeClr val="tx2"/>
                </a:solidFill>
                <a:latin typeface="Arial" panose="020B0604020202020204" pitchFamily="34" charset="0"/>
                <a:cs typeface="Arial" panose="020B0604020202020204" pitchFamily="34" charset="0"/>
              </a:rPr>
              <a:t>In the middle of the deep sea – burst in demand</a:t>
            </a:r>
          </a:p>
          <a:p>
            <a:pPr marL="0" indent="0">
              <a:buNone/>
            </a:pPr>
            <a:endParaRPr lang="en-US" sz="1200">
              <a:solidFill>
                <a:schemeClr val="tx2"/>
              </a:solidFill>
              <a:latin typeface="Arial" panose="020B0604020202020204" pitchFamily="34" charset="0"/>
              <a:cs typeface="Arial" panose="020B0604020202020204" pitchFamily="34" charset="0"/>
            </a:endParaRPr>
          </a:p>
        </p:txBody>
      </p:sp>
      <p:graphicFrame>
        <p:nvGraphicFramePr>
          <p:cNvPr id="10" name="Content Placeholder 10">
            <a:extLst>
              <a:ext uri="{FF2B5EF4-FFF2-40B4-BE49-F238E27FC236}">
                <a16:creationId xmlns:a16="http://schemas.microsoft.com/office/drawing/2014/main" id="{D3413706-631D-1415-5A76-DB491D3D225F}"/>
              </a:ext>
            </a:extLst>
          </p:cNvPr>
          <p:cNvGraphicFramePr>
            <a:graphicFrameLocks/>
          </p:cNvGraphicFramePr>
          <p:nvPr/>
        </p:nvGraphicFramePr>
        <p:xfrm>
          <a:off x="4744239" y="3346040"/>
          <a:ext cx="2682240" cy="15163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10">
            <a:extLst>
              <a:ext uri="{FF2B5EF4-FFF2-40B4-BE49-F238E27FC236}">
                <a16:creationId xmlns:a16="http://schemas.microsoft.com/office/drawing/2014/main" id="{08102718-8F7D-D3F5-D808-66B4879149F7}"/>
              </a:ext>
            </a:extLst>
          </p:cNvPr>
          <p:cNvGraphicFramePr>
            <a:graphicFrameLocks/>
          </p:cNvGraphicFramePr>
          <p:nvPr/>
        </p:nvGraphicFramePr>
        <p:xfrm>
          <a:off x="8352403" y="2672921"/>
          <a:ext cx="4199360" cy="1516381"/>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 Placeholder 12">
            <a:extLst>
              <a:ext uri="{FF2B5EF4-FFF2-40B4-BE49-F238E27FC236}">
                <a16:creationId xmlns:a16="http://schemas.microsoft.com/office/drawing/2014/main" id="{CBB59C80-052D-34C1-7E40-C8C558CCCC1E}"/>
              </a:ext>
            </a:extLst>
          </p:cNvPr>
          <p:cNvSpPr txBox="1">
            <a:spLocks/>
          </p:cNvSpPr>
          <p:nvPr/>
        </p:nvSpPr>
        <p:spPr>
          <a:xfrm>
            <a:off x="5154609" y="5000350"/>
            <a:ext cx="1987614" cy="582855"/>
          </a:xfrm>
          <a:prstGeom prst="rect">
            <a:avLst/>
          </a:prstGeom>
          <a:noFill/>
        </p:spPr>
        <p:txBody>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None/>
            </a:pPr>
            <a:r>
              <a:rPr lang="en-US" sz="1200" b="1">
                <a:solidFill>
                  <a:schemeClr val="tx2"/>
                </a:solidFill>
                <a:latin typeface="Arial" panose="020B0604020202020204" pitchFamily="34" charset="0"/>
                <a:cs typeface="Arial" panose="020B0604020202020204" pitchFamily="34" charset="0"/>
              </a:rPr>
              <a:t>LEO &amp; VSAT signal lost</a:t>
            </a:r>
          </a:p>
        </p:txBody>
      </p:sp>
      <p:sp>
        <p:nvSpPr>
          <p:cNvPr id="14" name="Text Placeholder 12">
            <a:extLst>
              <a:ext uri="{FF2B5EF4-FFF2-40B4-BE49-F238E27FC236}">
                <a16:creationId xmlns:a16="http://schemas.microsoft.com/office/drawing/2014/main" id="{D670EAF2-8A32-21B6-CF88-36746E6AA979}"/>
              </a:ext>
            </a:extLst>
          </p:cNvPr>
          <p:cNvSpPr txBox="1">
            <a:spLocks/>
          </p:cNvSpPr>
          <p:nvPr/>
        </p:nvSpPr>
        <p:spPr>
          <a:xfrm>
            <a:off x="7372159" y="4986355"/>
            <a:ext cx="1844223" cy="582855"/>
          </a:xfrm>
          <a:prstGeom prst="rect">
            <a:avLst/>
          </a:prstGeom>
          <a:noFill/>
        </p:spPr>
        <p:txBody>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None/>
            </a:pPr>
            <a:r>
              <a:rPr lang="en-US" sz="1200" b="1">
                <a:solidFill>
                  <a:schemeClr val="tx2"/>
                </a:solidFill>
                <a:latin typeface="Arial" panose="020B0604020202020204" pitchFamily="34" charset="0"/>
                <a:cs typeface="Arial" panose="020B0604020202020204" pitchFamily="34" charset="0"/>
              </a:rPr>
              <a:t>Lose line of sight due to port-side obstacle</a:t>
            </a:r>
          </a:p>
          <a:p>
            <a:pPr marL="0" indent="0">
              <a:buNone/>
            </a:pPr>
            <a:endParaRPr lang="en-US" sz="1200">
              <a:solidFill>
                <a:schemeClr val="tx2"/>
              </a:solidFill>
              <a:latin typeface="Arial" panose="020B0604020202020204" pitchFamily="34" charset="0"/>
              <a:cs typeface="Arial" panose="020B0604020202020204" pitchFamily="34" charset="0"/>
            </a:endParaRPr>
          </a:p>
        </p:txBody>
      </p:sp>
      <p:sp>
        <p:nvSpPr>
          <p:cNvPr id="15" name="Text Placeholder 12">
            <a:extLst>
              <a:ext uri="{FF2B5EF4-FFF2-40B4-BE49-F238E27FC236}">
                <a16:creationId xmlns:a16="http://schemas.microsoft.com/office/drawing/2014/main" id="{E910D1C3-38D4-C229-5BC3-E35F9460CB80}"/>
              </a:ext>
            </a:extLst>
          </p:cNvPr>
          <p:cNvSpPr txBox="1">
            <a:spLocks/>
          </p:cNvSpPr>
          <p:nvPr/>
        </p:nvSpPr>
        <p:spPr>
          <a:xfrm>
            <a:off x="9741877" y="4986355"/>
            <a:ext cx="1844223" cy="688005"/>
          </a:xfrm>
          <a:prstGeom prst="rect">
            <a:avLst/>
          </a:prstGeom>
          <a:noFill/>
        </p:spPr>
        <p:txBody>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bg1"/>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chemeClr val="bg2"/>
              </a:buClr>
              <a:buSzPct val="100000"/>
              <a:buFont typeface="Wingdings" pitchFamily="2" charset="2"/>
              <a:buChar char="§"/>
              <a:defRPr lang="en-US" sz="1600" kern="1200" dirty="0" smtClean="0">
                <a:solidFill>
                  <a:schemeClr val="bg1"/>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chemeClr val="bg2"/>
              </a:buClr>
              <a:buFont typeface="System Font Regular"/>
              <a:buChar char="›"/>
              <a:defRPr lang="en-US" sz="1400" kern="1200" dirty="0" smtClean="0">
                <a:solidFill>
                  <a:schemeClr val="bg1"/>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bg1"/>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None/>
            </a:pPr>
            <a:r>
              <a:rPr lang="en-US" sz="1200" b="1">
                <a:solidFill>
                  <a:schemeClr val="tx2"/>
                </a:solidFill>
                <a:latin typeface="Arial" panose="020B0604020202020204" pitchFamily="34" charset="0"/>
                <a:cs typeface="Arial" panose="020B0604020202020204" pitchFamily="34" charset="0"/>
              </a:rPr>
              <a:t>Busy hotspot areas like ports</a:t>
            </a:r>
          </a:p>
          <a:p>
            <a:pPr marL="0" indent="0">
              <a:buNone/>
            </a:pPr>
            <a:endParaRPr lang="en-US" sz="1200">
              <a:solidFill>
                <a:schemeClr val="tx2"/>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939B9F7-6D06-6ACC-F4E7-5A20C7E44F0E}"/>
              </a:ext>
            </a:extLst>
          </p:cNvPr>
          <p:cNvSpPr txBox="1"/>
          <p:nvPr/>
        </p:nvSpPr>
        <p:spPr>
          <a:xfrm>
            <a:off x="490960" y="650573"/>
            <a:ext cx="6087970"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NETWORK BONDING</a:t>
            </a:r>
            <a:endParaRPr lang="en-US" sz="4500">
              <a:solidFill>
                <a:schemeClr val="bg1"/>
              </a:solidFill>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6D8BA565-F99E-E29D-FE38-B24785228874}"/>
              </a:ext>
            </a:extLst>
          </p:cNvPr>
          <p:cNvCxnSpPr>
            <a:cxnSpLocks/>
          </p:cNvCxnSpPr>
          <p:nvPr/>
        </p:nvCxnSpPr>
        <p:spPr>
          <a:xfrm flipV="1">
            <a:off x="11646859" y="6088682"/>
            <a:ext cx="0" cy="769318"/>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28FBD59E-F2A8-73DF-3A37-78F8A0D36C9D}"/>
              </a:ext>
            </a:extLst>
          </p:cNvPr>
          <p:cNvCxnSpPr>
            <a:cxnSpLocks/>
          </p:cNvCxnSpPr>
          <p:nvPr/>
        </p:nvCxnSpPr>
        <p:spPr>
          <a:xfrm flipH="1">
            <a:off x="8650754" y="6088682"/>
            <a:ext cx="3006638"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43" name="Oval 42">
            <a:extLst>
              <a:ext uri="{FF2B5EF4-FFF2-40B4-BE49-F238E27FC236}">
                <a16:creationId xmlns:a16="http://schemas.microsoft.com/office/drawing/2014/main" id="{01D4245C-DA6F-9508-E593-14BD58B46AA0}"/>
              </a:ext>
            </a:extLst>
          </p:cNvPr>
          <p:cNvSpPr/>
          <p:nvPr/>
        </p:nvSpPr>
        <p:spPr>
          <a:xfrm>
            <a:off x="9690752" y="5801105"/>
            <a:ext cx="603840" cy="595128"/>
          </a:xfrm>
          <a:prstGeom prst="ellipse">
            <a:avLst/>
          </a:prstGeom>
          <a:solidFill>
            <a:srgbClr val="003F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900" b="1">
                <a:solidFill>
                  <a:schemeClr val="bg1"/>
                </a:solidFill>
                <a:latin typeface="+mj-lt"/>
              </a:rPr>
              <a:t>LTE</a:t>
            </a:r>
          </a:p>
        </p:txBody>
      </p:sp>
      <p:sp>
        <p:nvSpPr>
          <p:cNvPr id="44" name="Oval 43">
            <a:extLst>
              <a:ext uri="{FF2B5EF4-FFF2-40B4-BE49-F238E27FC236}">
                <a16:creationId xmlns:a16="http://schemas.microsoft.com/office/drawing/2014/main" id="{6D6CD825-53F1-FD4E-93AC-E44F715B9D91}"/>
              </a:ext>
            </a:extLst>
          </p:cNvPr>
          <p:cNvSpPr/>
          <p:nvPr/>
        </p:nvSpPr>
        <p:spPr>
          <a:xfrm>
            <a:off x="9015797" y="5801105"/>
            <a:ext cx="595128" cy="595128"/>
          </a:xfrm>
          <a:prstGeom prst="ellipse">
            <a:avLst/>
          </a:prstGeom>
          <a:solidFill>
            <a:srgbClr val="009E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b="1">
                <a:solidFill>
                  <a:schemeClr val="bg1"/>
                </a:solidFill>
                <a:latin typeface="+mj-lt"/>
              </a:rPr>
              <a:t>LEO</a:t>
            </a:r>
          </a:p>
        </p:txBody>
      </p:sp>
      <p:sp>
        <p:nvSpPr>
          <p:cNvPr id="45" name="Oval 44">
            <a:extLst>
              <a:ext uri="{FF2B5EF4-FFF2-40B4-BE49-F238E27FC236}">
                <a16:creationId xmlns:a16="http://schemas.microsoft.com/office/drawing/2014/main" id="{97EDD6C9-298B-153F-4651-3F1C324A7C64}"/>
              </a:ext>
            </a:extLst>
          </p:cNvPr>
          <p:cNvSpPr/>
          <p:nvPr/>
        </p:nvSpPr>
        <p:spPr>
          <a:xfrm>
            <a:off x="8340842" y="5801105"/>
            <a:ext cx="595128" cy="595128"/>
          </a:xfrm>
          <a:prstGeom prst="ellipse">
            <a:avLst/>
          </a:prstGeom>
          <a:solidFill>
            <a:srgbClr val="BFD7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900" b="1">
                <a:solidFill>
                  <a:schemeClr val="bg1"/>
                </a:solidFill>
                <a:latin typeface="+mj-lt"/>
              </a:rPr>
              <a:t>KA</a:t>
            </a:r>
          </a:p>
        </p:txBody>
      </p:sp>
      <p:sp>
        <p:nvSpPr>
          <p:cNvPr id="49" name="Oval 48">
            <a:extLst>
              <a:ext uri="{FF2B5EF4-FFF2-40B4-BE49-F238E27FC236}">
                <a16:creationId xmlns:a16="http://schemas.microsoft.com/office/drawing/2014/main" id="{89587051-4044-8329-5196-42B821673261}"/>
              </a:ext>
            </a:extLst>
          </p:cNvPr>
          <p:cNvSpPr/>
          <p:nvPr/>
        </p:nvSpPr>
        <p:spPr>
          <a:xfrm>
            <a:off x="10361188" y="5801105"/>
            <a:ext cx="603840" cy="595128"/>
          </a:xfrm>
          <a:prstGeom prst="ellipse">
            <a:avLst/>
          </a:prstGeom>
          <a:solidFill>
            <a:srgbClr val="3FC1B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900" b="1">
                <a:solidFill>
                  <a:schemeClr val="bg1"/>
                </a:solidFill>
                <a:latin typeface="+mj-lt"/>
              </a:rPr>
              <a:t>L-band</a:t>
            </a:r>
          </a:p>
        </p:txBody>
      </p:sp>
      <p:cxnSp>
        <p:nvCxnSpPr>
          <p:cNvPr id="57" name="Straight Connector 56">
            <a:extLst>
              <a:ext uri="{FF2B5EF4-FFF2-40B4-BE49-F238E27FC236}">
                <a16:creationId xmlns:a16="http://schemas.microsoft.com/office/drawing/2014/main" id="{2E532C1C-0850-5F1C-5D9B-3A51089F7610}"/>
              </a:ext>
            </a:extLst>
          </p:cNvPr>
          <p:cNvCxnSpPr>
            <a:cxnSpLocks/>
          </p:cNvCxnSpPr>
          <p:nvPr/>
        </p:nvCxnSpPr>
        <p:spPr>
          <a:xfrm flipV="1">
            <a:off x="694173" y="0"/>
            <a:ext cx="0" cy="428406"/>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59" name="Oval 58">
            <a:extLst>
              <a:ext uri="{FF2B5EF4-FFF2-40B4-BE49-F238E27FC236}">
                <a16:creationId xmlns:a16="http://schemas.microsoft.com/office/drawing/2014/main" id="{DA06AECF-D3B7-B610-BE8E-1984BC24A1EB}"/>
              </a:ext>
            </a:extLst>
          </p:cNvPr>
          <p:cNvSpPr/>
          <p:nvPr/>
        </p:nvSpPr>
        <p:spPr>
          <a:xfrm>
            <a:off x="613637" y="361820"/>
            <a:ext cx="159657" cy="1596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b="1">
              <a:solidFill>
                <a:schemeClr val="bg1"/>
              </a:solidFill>
              <a:latin typeface="+mj-lt"/>
            </a:endParaRPr>
          </a:p>
        </p:txBody>
      </p:sp>
      <p:sp>
        <p:nvSpPr>
          <p:cNvPr id="2" name="Text Placeholder 38">
            <a:extLst>
              <a:ext uri="{FF2B5EF4-FFF2-40B4-BE49-F238E27FC236}">
                <a16:creationId xmlns:a16="http://schemas.microsoft.com/office/drawing/2014/main" id="{76F995DE-3E26-88BA-BF8D-5F3B6CBF16CD}"/>
              </a:ext>
            </a:extLst>
          </p:cNvPr>
          <p:cNvSpPr txBox="1">
            <a:spLocks/>
          </p:cNvSpPr>
          <p:nvPr/>
        </p:nvSpPr>
        <p:spPr>
          <a:xfrm>
            <a:off x="490960" y="1509191"/>
            <a:ext cx="10871200" cy="417587"/>
          </a:xfrm>
          <a:prstGeom prst="rect">
            <a:avLst/>
          </a:prstGeom>
        </p:spPr>
        <p:txBody>
          <a:bodyPr>
            <a:normAutofit fontScale="85000" lnSpcReduction="10000"/>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70000"/>
              </a:lnSpc>
              <a:buNone/>
            </a:pPr>
            <a:r>
              <a:rPr lang="en-US"/>
              <a:t>Combining multiple sources in real time to create a connection of unwavering reliability, speed and consistency</a:t>
            </a:r>
          </a:p>
        </p:txBody>
      </p:sp>
      <p:sp>
        <p:nvSpPr>
          <p:cNvPr id="4" name="TextBox 3">
            <a:extLst>
              <a:ext uri="{FF2B5EF4-FFF2-40B4-BE49-F238E27FC236}">
                <a16:creationId xmlns:a16="http://schemas.microsoft.com/office/drawing/2014/main" id="{5ABDFFB7-23B3-0FCF-AE01-02423627B88D}"/>
              </a:ext>
            </a:extLst>
          </p:cNvPr>
          <p:cNvSpPr txBox="1"/>
          <p:nvPr/>
        </p:nvSpPr>
        <p:spPr>
          <a:xfrm>
            <a:off x="9283148" y="7951304"/>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392757B2-F651-D473-E81E-447D1E54CC65}"/>
              </a:ext>
            </a:extLst>
          </p:cNvPr>
          <p:cNvPicPr>
            <a:picLocks noChangeAspect="1"/>
          </p:cNvPicPr>
          <p:nvPr/>
        </p:nvPicPr>
        <p:blipFill rotWithShape="1">
          <a:blip r:embed="rId6"/>
          <a:srcRect b="30604"/>
          <a:stretch/>
        </p:blipFill>
        <p:spPr>
          <a:xfrm>
            <a:off x="174291" y="6097650"/>
            <a:ext cx="1388502" cy="476559"/>
          </a:xfrm>
          <a:prstGeom prst="rect">
            <a:avLst/>
          </a:prstGeom>
        </p:spPr>
      </p:pic>
      <p:pic>
        <p:nvPicPr>
          <p:cNvPr id="20" name="Picture 19">
            <a:extLst>
              <a:ext uri="{FF2B5EF4-FFF2-40B4-BE49-F238E27FC236}">
                <a16:creationId xmlns:a16="http://schemas.microsoft.com/office/drawing/2014/main" id="{37228BD0-B0E2-E741-E0B9-FE966817E961}"/>
              </a:ext>
            </a:extLst>
          </p:cNvPr>
          <p:cNvPicPr>
            <a:picLocks noChangeAspect="1"/>
          </p:cNvPicPr>
          <p:nvPr/>
        </p:nvPicPr>
        <p:blipFill>
          <a:blip r:embed="rId7"/>
          <a:stretch>
            <a:fillRect/>
          </a:stretch>
        </p:blipFill>
        <p:spPr>
          <a:xfrm>
            <a:off x="-138828" y="2872064"/>
            <a:ext cx="3378200" cy="2032000"/>
          </a:xfrm>
          <a:prstGeom prst="rect">
            <a:avLst/>
          </a:prstGeom>
        </p:spPr>
      </p:pic>
      <p:pic>
        <p:nvPicPr>
          <p:cNvPr id="22" name="Picture 21">
            <a:extLst>
              <a:ext uri="{FF2B5EF4-FFF2-40B4-BE49-F238E27FC236}">
                <a16:creationId xmlns:a16="http://schemas.microsoft.com/office/drawing/2014/main" id="{8F75AD21-BCCC-7B57-AEA3-F579D65FA0AA}"/>
              </a:ext>
            </a:extLst>
          </p:cNvPr>
          <p:cNvPicPr>
            <a:picLocks noChangeAspect="1"/>
          </p:cNvPicPr>
          <p:nvPr/>
        </p:nvPicPr>
        <p:blipFill>
          <a:blip r:embed="rId8"/>
          <a:stretch>
            <a:fillRect/>
          </a:stretch>
        </p:blipFill>
        <p:spPr>
          <a:xfrm>
            <a:off x="2065495" y="2491064"/>
            <a:ext cx="3632200" cy="2413000"/>
          </a:xfrm>
          <a:prstGeom prst="rect">
            <a:avLst/>
          </a:prstGeom>
        </p:spPr>
      </p:pic>
      <p:pic>
        <p:nvPicPr>
          <p:cNvPr id="23" name="Picture 22">
            <a:extLst>
              <a:ext uri="{FF2B5EF4-FFF2-40B4-BE49-F238E27FC236}">
                <a16:creationId xmlns:a16="http://schemas.microsoft.com/office/drawing/2014/main" id="{26951BAC-4E97-61A2-2E87-A146186824B6}"/>
              </a:ext>
            </a:extLst>
          </p:cNvPr>
          <p:cNvPicPr>
            <a:picLocks noChangeAspect="1"/>
          </p:cNvPicPr>
          <p:nvPr/>
        </p:nvPicPr>
        <p:blipFill>
          <a:blip r:embed="rId9"/>
          <a:stretch>
            <a:fillRect/>
          </a:stretch>
        </p:blipFill>
        <p:spPr>
          <a:xfrm>
            <a:off x="4767990" y="3392764"/>
            <a:ext cx="2679700" cy="1511300"/>
          </a:xfrm>
          <a:prstGeom prst="rect">
            <a:avLst/>
          </a:prstGeom>
        </p:spPr>
      </p:pic>
      <p:pic>
        <p:nvPicPr>
          <p:cNvPr id="24" name="Picture 23">
            <a:extLst>
              <a:ext uri="{FF2B5EF4-FFF2-40B4-BE49-F238E27FC236}">
                <a16:creationId xmlns:a16="http://schemas.microsoft.com/office/drawing/2014/main" id="{C7FFEBB6-58D0-A59E-B69F-4EC5E4B238D6}"/>
              </a:ext>
            </a:extLst>
          </p:cNvPr>
          <p:cNvPicPr>
            <a:picLocks noChangeAspect="1"/>
          </p:cNvPicPr>
          <p:nvPr/>
        </p:nvPicPr>
        <p:blipFill>
          <a:blip r:embed="rId10"/>
          <a:stretch>
            <a:fillRect/>
          </a:stretch>
        </p:blipFill>
        <p:spPr>
          <a:xfrm>
            <a:off x="6169011" y="3011764"/>
            <a:ext cx="4165600" cy="1892300"/>
          </a:xfrm>
          <a:prstGeom prst="rect">
            <a:avLst/>
          </a:prstGeom>
        </p:spPr>
      </p:pic>
      <p:pic>
        <p:nvPicPr>
          <p:cNvPr id="25" name="Picture 24">
            <a:extLst>
              <a:ext uri="{FF2B5EF4-FFF2-40B4-BE49-F238E27FC236}">
                <a16:creationId xmlns:a16="http://schemas.microsoft.com/office/drawing/2014/main" id="{4A76702C-75CB-4F88-5075-1D842E7F0D1A}"/>
              </a:ext>
            </a:extLst>
          </p:cNvPr>
          <p:cNvPicPr>
            <a:picLocks noChangeAspect="1"/>
          </p:cNvPicPr>
          <p:nvPr/>
        </p:nvPicPr>
        <p:blipFill>
          <a:blip r:embed="rId11"/>
          <a:stretch>
            <a:fillRect/>
          </a:stretch>
        </p:blipFill>
        <p:spPr>
          <a:xfrm>
            <a:off x="8545752" y="3164164"/>
            <a:ext cx="4152900" cy="1739900"/>
          </a:xfrm>
          <a:prstGeom prst="rect">
            <a:avLst/>
          </a:prstGeom>
        </p:spPr>
      </p:pic>
      <p:pic>
        <p:nvPicPr>
          <p:cNvPr id="26" name="Graphic 25" descr="Freight outline">
            <a:extLst>
              <a:ext uri="{FF2B5EF4-FFF2-40B4-BE49-F238E27FC236}">
                <a16:creationId xmlns:a16="http://schemas.microsoft.com/office/drawing/2014/main" id="{E39AC07D-6AF3-E682-BFD1-2603DD0D79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7628" y="3621232"/>
            <a:ext cx="737010" cy="720000"/>
          </a:xfrm>
          <a:prstGeom prst="rect">
            <a:avLst/>
          </a:prstGeom>
          <a:effectLst>
            <a:outerShdw blurRad="50800" dist="38100" dir="2700000" algn="tl" rotWithShape="0">
              <a:prstClr val="black">
                <a:alpha val="40000"/>
              </a:prstClr>
            </a:outerShdw>
          </a:effectLst>
        </p:spPr>
      </p:pic>
      <p:pic>
        <p:nvPicPr>
          <p:cNvPr id="28" name="Graphic 27" descr="Freight outline">
            <a:extLst>
              <a:ext uri="{FF2B5EF4-FFF2-40B4-BE49-F238E27FC236}">
                <a16:creationId xmlns:a16="http://schemas.microsoft.com/office/drawing/2014/main" id="{ADBDD90B-389D-62DB-B707-FD59AD0845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73339" y="3878088"/>
            <a:ext cx="553425" cy="540652"/>
          </a:xfrm>
          <a:prstGeom prst="rect">
            <a:avLst/>
          </a:prstGeom>
          <a:effectLst>
            <a:outerShdw blurRad="50800" dist="38100" dir="2700000" algn="tl" rotWithShape="0">
              <a:prstClr val="black">
                <a:alpha val="40000"/>
              </a:prstClr>
            </a:outerShdw>
          </a:effectLst>
        </p:spPr>
      </p:pic>
      <p:pic>
        <p:nvPicPr>
          <p:cNvPr id="29" name="Graphic 28" descr="Crane with solid fill">
            <a:extLst>
              <a:ext uri="{FF2B5EF4-FFF2-40B4-BE49-F238E27FC236}">
                <a16:creationId xmlns:a16="http://schemas.microsoft.com/office/drawing/2014/main" id="{2A2D232B-2FDE-430C-2552-5DB4180A16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99086" y="3534406"/>
            <a:ext cx="479134" cy="479134"/>
          </a:xfrm>
          <a:prstGeom prst="rect">
            <a:avLst/>
          </a:prstGeom>
        </p:spPr>
      </p:pic>
      <p:pic>
        <p:nvPicPr>
          <p:cNvPr id="30" name="Graphic 29" descr="Freight outline">
            <a:extLst>
              <a:ext uri="{FF2B5EF4-FFF2-40B4-BE49-F238E27FC236}">
                <a16:creationId xmlns:a16="http://schemas.microsoft.com/office/drawing/2014/main" id="{6F27EBE6-4E48-6246-4E79-C2E72758A6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6738" y="3528064"/>
            <a:ext cx="737010" cy="720000"/>
          </a:xfrm>
          <a:prstGeom prst="rect">
            <a:avLst/>
          </a:prstGeom>
          <a:effectLst>
            <a:outerShdw blurRad="50800" dist="38100" dir="2700000" algn="tl" rotWithShape="0">
              <a:prstClr val="black">
                <a:alpha val="40000"/>
              </a:prstClr>
            </a:outerShdw>
          </a:effectLst>
        </p:spPr>
      </p:pic>
      <p:pic>
        <p:nvPicPr>
          <p:cNvPr id="31" name="Graphic 30" descr="Internet Of Things with solid fill">
            <a:extLst>
              <a:ext uri="{FF2B5EF4-FFF2-40B4-BE49-F238E27FC236}">
                <a16:creationId xmlns:a16="http://schemas.microsoft.com/office/drawing/2014/main" id="{404A3869-F85B-A471-1292-D0BDF639030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35000" y="3082996"/>
            <a:ext cx="612000" cy="612000"/>
          </a:xfrm>
          <a:prstGeom prst="rect">
            <a:avLst/>
          </a:prstGeom>
        </p:spPr>
      </p:pic>
      <p:pic>
        <p:nvPicPr>
          <p:cNvPr id="32" name="Graphic 31" descr="Freight outline">
            <a:extLst>
              <a:ext uri="{FF2B5EF4-FFF2-40B4-BE49-F238E27FC236}">
                <a16:creationId xmlns:a16="http://schemas.microsoft.com/office/drawing/2014/main" id="{47B41D53-6025-58A3-DBA7-A7F9411ABE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11230" y="3856678"/>
            <a:ext cx="523072" cy="511000"/>
          </a:xfrm>
          <a:prstGeom prst="rect">
            <a:avLst/>
          </a:prstGeom>
          <a:effectLst>
            <a:outerShdw blurRad="50800" dist="38100" dir="2700000" algn="tl" rotWithShape="0">
              <a:prstClr val="black">
                <a:alpha val="40000"/>
              </a:prstClr>
            </a:outerShdw>
          </a:effectLst>
        </p:spPr>
      </p:pic>
      <p:grpSp>
        <p:nvGrpSpPr>
          <p:cNvPr id="38" name="Group 37">
            <a:extLst>
              <a:ext uri="{FF2B5EF4-FFF2-40B4-BE49-F238E27FC236}">
                <a16:creationId xmlns:a16="http://schemas.microsoft.com/office/drawing/2014/main" id="{25DC43D4-F4D8-6F01-C676-04895EEDE6CB}"/>
              </a:ext>
            </a:extLst>
          </p:cNvPr>
          <p:cNvGrpSpPr/>
          <p:nvPr/>
        </p:nvGrpSpPr>
        <p:grpSpPr>
          <a:xfrm>
            <a:off x="10140229" y="3715774"/>
            <a:ext cx="1011983" cy="720611"/>
            <a:chOff x="9322247" y="3548306"/>
            <a:chExt cx="1587020" cy="1130082"/>
          </a:xfrm>
        </p:grpSpPr>
        <p:pic>
          <p:nvPicPr>
            <p:cNvPr id="34" name="Graphic 33" descr="Freight outline">
              <a:extLst>
                <a:ext uri="{FF2B5EF4-FFF2-40B4-BE49-F238E27FC236}">
                  <a16:creationId xmlns:a16="http://schemas.microsoft.com/office/drawing/2014/main" id="{23AC69DB-54E7-54BB-FF35-6EECEAD306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46257" y="3958388"/>
              <a:ext cx="737010" cy="720000"/>
            </a:xfrm>
            <a:prstGeom prst="rect">
              <a:avLst/>
            </a:prstGeom>
            <a:effectLst>
              <a:outerShdw blurRad="50800" dist="38100" dir="2700000" algn="tl" rotWithShape="0">
                <a:prstClr val="black">
                  <a:alpha val="40000"/>
                </a:prstClr>
              </a:outerShdw>
            </a:effectLst>
          </p:spPr>
        </p:pic>
        <p:pic>
          <p:nvPicPr>
            <p:cNvPr id="35" name="Graphic 34" descr="Freight outline">
              <a:extLst>
                <a:ext uri="{FF2B5EF4-FFF2-40B4-BE49-F238E27FC236}">
                  <a16:creationId xmlns:a16="http://schemas.microsoft.com/office/drawing/2014/main" id="{873E6E10-0B7B-A90D-BFD6-32CF1F7C50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22247" y="3560259"/>
              <a:ext cx="737010" cy="720000"/>
            </a:xfrm>
            <a:prstGeom prst="rect">
              <a:avLst/>
            </a:prstGeom>
            <a:effectLst>
              <a:outerShdw blurRad="50800" dist="38100" dir="2700000" algn="tl" rotWithShape="0">
                <a:prstClr val="black">
                  <a:alpha val="40000"/>
                </a:prstClr>
              </a:outerShdw>
            </a:effectLst>
          </p:spPr>
        </p:pic>
        <p:pic>
          <p:nvPicPr>
            <p:cNvPr id="36" name="Graphic 35" descr="Freight outline">
              <a:extLst>
                <a:ext uri="{FF2B5EF4-FFF2-40B4-BE49-F238E27FC236}">
                  <a16:creationId xmlns:a16="http://schemas.microsoft.com/office/drawing/2014/main" id="{574E455D-202B-F129-16A1-A17969C430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72257" y="3548306"/>
              <a:ext cx="737010" cy="720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553674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blue and green wavy lines&#10;&#10;Description automatically generated">
            <a:extLst>
              <a:ext uri="{FF2B5EF4-FFF2-40B4-BE49-F238E27FC236}">
                <a16:creationId xmlns:a16="http://schemas.microsoft.com/office/drawing/2014/main" id="{9013CF96-5B74-2C50-6FFA-A9009DA63C5B}"/>
              </a:ext>
            </a:extLst>
          </p:cNvPr>
          <p:cNvPicPr>
            <a:picLocks noGrp="1" noRot="1" noChangeAspect="1" noMove="1" noResize="1" noEditPoints="1" noAdjustHandles="1" noChangeArrowheads="1" noChangeShapeType="1" noCrop="1"/>
          </p:cNvPicPr>
          <p:nvPr/>
        </p:nvPicPr>
        <p:blipFill rotWithShape="1">
          <a:blip r:embed="rId3"/>
          <a:srcRect r="8732"/>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BD162DC-9460-F0CC-2669-FFB241D87304}"/>
              </a:ext>
            </a:extLst>
          </p:cNvPr>
          <p:cNvSpPr>
            <a:spLocks noGrp="1"/>
          </p:cNvSpPr>
          <p:nvPr>
            <p:ph type="sldNum" sz="quarter" idx="14"/>
          </p:nvPr>
        </p:nvSpPr>
        <p:spPr/>
        <p:txBody>
          <a:bodyPr/>
          <a:lstStyle/>
          <a:p>
            <a:fld id="{9D269874-3913-3E4A-9285-BA6A0CAD74F5}" type="slidenum">
              <a:rPr lang="en-US" smtClean="0"/>
              <a:pPr/>
              <a:t>7</a:t>
            </a:fld>
            <a:endParaRPr lang="en-US"/>
          </a:p>
        </p:txBody>
      </p:sp>
      <p:cxnSp>
        <p:nvCxnSpPr>
          <p:cNvPr id="16" name="Straight Connector 15">
            <a:extLst>
              <a:ext uri="{FF2B5EF4-FFF2-40B4-BE49-F238E27FC236}">
                <a16:creationId xmlns:a16="http://schemas.microsoft.com/office/drawing/2014/main" id="{DDD9E37C-029B-45DA-5849-9D271596CA69}"/>
              </a:ext>
            </a:extLst>
          </p:cNvPr>
          <p:cNvCxnSpPr>
            <a:cxnSpLocks/>
          </p:cNvCxnSpPr>
          <p:nvPr/>
        </p:nvCxnSpPr>
        <p:spPr>
          <a:xfrm flipV="1">
            <a:off x="228385" y="4139728"/>
            <a:ext cx="0" cy="2725199"/>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A9A871CF-4066-E075-C08A-35D66CE931A5}"/>
              </a:ext>
            </a:extLst>
          </p:cNvPr>
          <p:cNvSpPr txBox="1"/>
          <p:nvPr/>
        </p:nvSpPr>
        <p:spPr>
          <a:xfrm>
            <a:off x="728362" y="867870"/>
            <a:ext cx="7822288"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CONNECTED CONFIDENCE</a:t>
            </a:r>
            <a:endParaRPr lang="en-US" sz="450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0F3773B9-DAF3-C2A2-66B9-922D09B80585}"/>
              </a:ext>
            </a:extLst>
          </p:cNvPr>
          <p:cNvSpPr/>
          <p:nvPr/>
        </p:nvSpPr>
        <p:spPr>
          <a:xfrm>
            <a:off x="729355" y="2751845"/>
            <a:ext cx="1715227" cy="2861887"/>
          </a:xfrm>
          <a:prstGeom prst="rect">
            <a:avLst/>
          </a:prstGeom>
          <a:solidFill>
            <a:schemeClr val="bg1"/>
          </a:solidFill>
          <a:ln w="38100">
            <a:solidFill>
              <a:srgbClr val="202E3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endParaRPr lang="en-US" sz="1000" b="1">
              <a:solidFill>
                <a:schemeClr val="tx2"/>
              </a:solidFill>
            </a:endParaRPr>
          </a:p>
          <a:p>
            <a:pPr algn="ctr">
              <a:spcBef>
                <a:spcPts val="0"/>
              </a:spcBef>
              <a:spcAft>
                <a:spcPts val="0"/>
              </a:spcAft>
            </a:pPr>
            <a:endParaRPr lang="en-US" sz="1000" b="1">
              <a:solidFill>
                <a:schemeClr val="tx2"/>
              </a:solidFill>
            </a:endParaRPr>
          </a:p>
          <a:p>
            <a:pPr algn="ctr">
              <a:spcBef>
                <a:spcPts val="0"/>
              </a:spcBef>
              <a:spcAft>
                <a:spcPts val="0"/>
              </a:spcAft>
            </a:pPr>
            <a:r>
              <a:rPr lang="en-US" sz="1000" b="1">
                <a:solidFill>
                  <a:schemeClr val="tx2"/>
                </a:solidFill>
              </a:rPr>
              <a:t>CERTAINTY</a:t>
            </a:r>
          </a:p>
          <a:p>
            <a:pPr algn="ctr">
              <a:spcBef>
                <a:spcPts val="0"/>
              </a:spcBef>
              <a:spcAft>
                <a:spcPts val="0"/>
              </a:spcAft>
            </a:pPr>
            <a:endParaRPr lang="en-US" sz="1000">
              <a:solidFill>
                <a:schemeClr val="tx2"/>
              </a:solidFill>
            </a:endParaRPr>
          </a:p>
          <a:p>
            <a:pPr marL="0" indent="0" algn="ctr">
              <a:spcBef>
                <a:spcPts val="0"/>
              </a:spcBef>
              <a:spcAft>
                <a:spcPts val="0"/>
              </a:spcAft>
              <a:buNone/>
            </a:pPr>
            <a:r>
              <a:rPr lang="en-US" sz="1000">
                <a:solidFill>
                  <a:schemeClr val="tx2"/>
                </a:solidFill>
              </a:rPr>
              <a:t>Managed performance experience tailored to the customer needs. </a:t>
            </a:r>
          </a:p>
          <a:p>
            <a:pPr marL="0" indent="0" algn="ctr">
              <a:spcBef>
                <a:spcPts val="0"/>
              </a:spcBef>
              <a:spcAft>
                <a:spcPts val="0"/>
              </a:spcAft>
              <a:buNone/>
            </a:pPr>
            <a:endParaRPr lang="en-US" sz="1000">
              <a:solidFill>
                <a:schemeClr val="tx2"/>
              </a:solidFill>
            </a:endParaRPr>
          </a:p>
          <a:p>
            <a:pPr marL="0" indent="0" algn="ctr">
              <a:spcBef>
                <a:spcPts val="0"/>
              </a:spcBef>
              <a:spcAft>
                <a:spcPts val="0"/>
              </a:spcAft>
              <a:buNone/>
            </a:pPr>
            <a:r>
              <a:rPr lang="en-US" sz="1000">
                <a:solidFill>
                  <a:schemeClr val="tx2"/>
                </a:solidFill>
              </a:rPr>
              <a:t>Always-on connectivity.</a:t>
            </a:r>
          </a:p>
          <a:p>
            <a:pPr marL="0" indent="0" algn="ctr">
              <a:spcBef>
                <a:spcPts val="0"/>
              </a:spcBef>
              <a:spcAft>
                <a:spcPts val="0"/>
              </a:spcAft>
              <a:buNone/>
            </a:pPr>
            <a:endParaRPr lang="en-US" sz="1000">
              <a:solidFill>
                <a:schemeClr val="tx2"/>
              </a:solidFill>
            </a:endParaRPr>
          </a:p>
          <a:p>
            <a:pPr marL="0" indent="0" algn="ctr">
              <a:spcBef>
                <a:spcPts val="0"/>
              </a:spcBef>
              <a:spcAft>
                <a:spcPts val="0"/>
              </a:spcAft>
              <a:buNone/>
            </a:pPr>
            <a:r>
              <a:rPr lang="en-US" sz="1000">
                <a:solidFill>
                  <a:schemeClr val="tx2"/>
                </a:solidFill>
              </a:rPr>
              <a:t>Unlimited data volumes.</a:t>
            </a:r>
          </a:p>
          <a:p>
            <a:pPr marL="0" indent="0" algn="ctr">
              <a:spcBef>
                <a:spcPts val="0"/>
              </a:spcBef>
              <a:spcAft>
                <a:spcPts val="0"/>
              </a:spcAft>
              <a:buNone/>
            </a:pPr>
            <a:endParaRPr lang="en-US" sz="1000">
              <a:solidFill>
                <a:schemeClr val="tx2"/>
              </a:solidFill>
            </a:endParaRPr>
          </a:p>
          <a:p>
            <a:pPr marL="0" indent="0" algn="ctr">
              <a:spcBef>
                <a:spcPts val="0"/>
              </a:spcBef>
              <a:spcAft>
                <a:spcPts val="0"/>
              </a:spcAft>
              <a:buNone/>
            </a:pPr>
            <a:r>
              <a:rPr lang="en-US" sz="1000">
                <a:solidFill>
                  <a:schemeClr val="tx2"/>
                </a:solidFill>
              </a:rPr>
              <a:t>Complete transparency on total cost of ownership - no unexpected charges.</a:t>
            </a:r>
          </a:p>
          <a:p>
            <a:pPr marL="0" indent="0" algn="ctr">
              <a:spcBef>
                <a:spcPts val="0"/>
              </a:spcBef>
              <a:spcAft>
                <a:spcPts val="0"/>
              </a:spcAft>
              <a:buNone/>
            </a:pPr>
            <a:endParaRPr lang="en-US" sz="1000">
              <a:solidFill>
                <a:schemeClr val="tx2"/>
              </a:solidFill>
            </a:endParaRPr>
          </a:p>
          <a:p>
            <a:pPr marL="0" indent="0" algn="ctr">
              <a:spcBef>
                <a:spcPts val="0"/>
              </a:spcBef>
              <a:spcAft>
                <a:spcPts val="0"/>
              </a:spcAft>
              <a:buNone/>
            </a:pPr>
            <a:r>
              <a:rPr lang="en-US" sz="1000">
                <a:solidFill>
                  <a:schemeClr val="tx2"/>
                </a:solidFill>
                <a:cs typeface="Arial"/>
              </a:rPr>
              <a:t>Upgrade path to ViaSat-3 network.</a:t>
            </a:r>
          </a:p>
        </p:txBody>
      </p:sp>
      <p:sp>
        <p:nvSpPr>
          <p:cNvPr id="36" name="Oval 35">
            <a:extLst>
              <a:ext uri="{FF2B5EF4-FFF2-40B4-BE49-F238E27FC236}">
                <a16:creationId xmlns:a16="http://schemas.microsoft.com/office/drawing/2014/main" id="{60B538F0-5E02-C478-2F3A-B20B56727EC2}"/>
              </a:ext>
            </a:extLst>
          </p:cNvPr>
          <p:cNvSpPr/>
          <p:nvPr/>
        </p:nvSpPr>
        <p:spPr>
          <a:xfrm>
            <a:off x="1231213" y="2226867"/>
            <a:ext cx="753694" cy="753694"/>
          </a:xfrm>
          <a:prstGeom prst="ellipse">
            <a:avLst/>
          </a:prstGeom>
          <a:solidFill>
            <a:srgbClr val="202E3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500" b="1">
                <a:solidFill>
                  <a:schemeClr val="bg1"/>
                </a:solidFill>
                <a:latin typeface="+mj-lt"/>
              </a:rPr>
              <a:t>1</a:t>
            </a:r>
          </a:p>
        </p:txBody>
      </p:sp>
      <p:sp>
        <p:nvSpPr>
          <p:cNvPr id="37" name="Rectangle 36">
            <a:extLst>
              <a:ext uri="{FF2B5EF4-FFF2-40B4-BE49-F238E27FC236}">
                <a16:creationId xmlns:a16="http://schemas.microsoft.com/office/drawing/2014/main" id="{FF109927-D524-7F33-1C03-C8C58B671022}"/>
              </a:ext>
            </a:extLst>
          </p:cNvPr>
          <p:cNvSpPr/>
          <p:nvPr/>
        </p:nvSpPr>
        <p:spPr>
          <a:xfrm>
            <a:off x="2906031" y="2765372"/>
            <a:ext cx="1720865" cy="2861889"/>
          </a:xfrm>
          <a:prstGeom prst="rect">
            <a:avLst/>
          </a:prstGeom>
          <a:solidFill>
            <a:schemeClr val="bg1"/>
          </a:solidFill>
          <a:ln w="38100">
            <a:solidFill>
              <a:srgbClr val="003F73"/>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tIns="212400" rtlCol="0" anchor="t"/>
          <a:lstStyle/>
          <a:p>
            <a:pPr algn="ctr">
              <a:spcBef>
                <a:spcPts val="0"/>
              </a:spcBef>
              <a:spcAft>
                <a:spcPts val="0"/>
              </a:spcAft>
            </a:pPr>
            <a:endParaRPr lang="en-US" sz="1000" b="1" dirty="0">
              <a:solidFill>
                <a:schemeClr val="tx2"/>
              </a:solidFill>
            </a:endParaRPr>
          </a:p>
          <a:p>
            <a:pPr algn="ctr">
              <a:spcBef>
                <a:spcPts val="0"/>
              </a:spcBef>
              <a:spcAft>
                <a:spcPts val="0"/>
              </a:spcAft>
            </a:pPr>
            <a:r>
              <a:rPr lang="en-US" sz="1000" b="1" dirty="0">
                <a:solidFill>
                  <a:schemeClr val="tx2"/>
                </a:solidFill>
              </a:rPr>
              <a:t>HIGH PERFORMANCE</a:t>
            </a:r>
          </a:p>
          <a:p>
            <a:pPr algn="ctr">
              <a:spcBef>
                <a:spcPts val="0"/>
              </a:spcBef>
              <a:spcAft>
                <a:spcPts val="0"/>
              </a:spcAft>
            </a:pPr>
            <a:endParaRPr lang="en-US" sz="1000" dirty="0">
              <a:solidFill>
                <a:schemeClr val="tx2"/>
              </a:solidFill>
            </a:endParaRPr>
          </a:p>
          <a:p>
            <a:pPr marL="0" indent="0" algn="ctr">
              <a:spcBef>
                <a:spcPts val="0"/>
              </a:spcBef>
              <a:spcAft>
                <a:spcPts val="0"/>
              </a:spcAft>
              <a:buNone/>
            </a:pPr>
            <a:r>
              <a:rPr lang="en-US" sz="1000" dirty="0">
                <a:solidFill>
                  <a:schemeClr val="tx2"/>
                </a:solidFill>
              </a:rPr>
              <a:t>Bonded network capacity leveraging all networks.</a:t>
            </a:r>
          </a:p>
          <a:p>
            <a:pPr marL="0" indent="0" algn="ctr">
              <a:spcBef>
                <a:spcPts val="0"/>
              </a:spcBef>
              <a:spcAft>
                <a:spcPts val="0"/>
              </a:spcAft>
              <a:buNone/>
            </a:pPr>
            <a:endParaRPr lang="en-US" sz="1000" dirty="0">
              <a:solidFill>
                <a:schemeClr val="tx2"/>
              </a:solidFill>
            </a:endParaRPr>
          </a:p>
          <a:p>
            <a:pPr marL="0" indent="0" algn="ctr">
              <a:spcBef>
                <a:spcPts val="0"/>
              </a:spcBef>
              <a:spcAft>
                <a:spcPts val="0"/>
              </a:spcAft>
              <a:buNone/>
            </a:pPr>
            <a:r>
              <a:rPr lang="en-US" sz="1000" dirty="0">
                <a:solidFill>
                  <a:schemeClr val="tx2"/>
                </a:solidFill>
              </a:rPr>
              <a:t>Seamless user experience.</a:t>
            </a:r>
          </a:p>
          <a:p>
            <a:pPr marL="0" indent="0" algn="ctr">
              <a:spcBef>
                <a:spcPts val="0"/>
              </a:spcBef>
              <a:spcAft>
                <a:spcPts val="0"/>
              </a:spcAft>
              <a:buNone/>
            </a:pPr>
            <a:endParaRPr lang="en-US" sz="1000" dirty="0">
              <a:solidFill>
                <a:schemeClr val="tx2"/>
              </a:solidFill>
            </a:endParaRPr>
          </a:p>
          <a:p>
            <a:pPr marL="0" indent="0" algn="ctr">
              <a:spcBef>
                <a:spcPts val="0"/>
              </a:spcBef>
              <a:spcAft>
                <a:spcPts val="0"/>
              </a:spcAft>
              <a:buNone/>
            </a:pPr>
            <a:r>
              <a:rPr lang="en-US" sz="1000" dirty="0">
                <a:solidFill>
                  <a:schemeClr val="tx2"/>
                </a:solidFill>
              </a:rPr>
              <a:t>Continuous connectivity regardless of vessel’s location and requirements - even in hotspots.</a:t>
            </a:r>
          </a:p>
          <a:p>
            <a:pPr marL="0" indent="0" algn="ctr">
              <a:spcBef>
                <a:spcPts val="0"/>
              </a:spcBef>
              <a:spcAft>
                <a:spcPts val="0"/>
              </a:spcAft>
              <a:buNone/>
            </a:pPr>
            <a:endParaRPr lang="en-US" sz="1000" dirty="0">
              <a:solidFill>
                <a:schemeClr val="tx2"/>
              </a:solidFill>
            </a:endParaRPr>
          </a:p>
          <a:p>
            <a:pPr marL="0" indent="0" algn="ctr">
              <a:spcBef>
                <a:spcPts val="0"/>
              </a:spcBef>
              <a:spcAft>
                <a:spcPts val="0"/>
              </a:spcAft>
              <a:buNone/>
            </a:pPr>
            <a:r>
              <a:rPr lang="en-US" sz="1000" dirty="0">
                <a:solidFill>
                  <a:schemeClr val="tx2"/>
                </a:solidFill>
              </a:rPr>
              <a:t>Plans designed to meet customer objectives.</a:t>
            </a:r>
          </a:p>
        </p:txBody>
      </p:sp>
      <p:sp>
        <p:nvSpPr>
          <p:cNvPr id="39" name="Rectangle 38">
            <a:extLst>
              <a:ext uri="{FF2B5EF4-FFF2-40B4-BE49-F238E27FC236}">
                <a16:creationId xmlns:a16="http://schemas.microsoft.com/office/drawing/2014/main" id="{9DCBF019-2103-1A1A-C0DA-9577F73D4AA2}"/>
              </a:ext>
            </a:extLst>
          </p:cNvPr>
          <p:cNvSpPr/>
          <p:nvPr/>
        </p:nvSpPr>
        <p:spPr>
          <a:xfrm>
            <a:off x="5053725" y="2765372"/>
            <a:ext cx="1981322" cy="2861891"/>
          </a:xfrm>
          <a:prstGeom prst="rect">
            <a:avLst/>
          </a:prstGeom>
          <a:solidFill>
            <a:schemeClr val="bg1"/>
          </a:solidFill>
          <a:ln w="38100">
            <a:solidFill>
              <a:srgbClr val="3FC1BE"/>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0"/>
              </a:spcBef>
              <a:spcAft>
                <a:spcPts val="0"/>
              </a:spcAft>
            </a:pPr>
            <a:endParaRPr lang="en-US" sz="1000" b="1">
              <a:solidFill>
                <a:schemeClr val="tx2"/>
              </a:solidFill>
            </a:endParaRPr>
          </a:p>
          <a:p>
            <a:pPr algn="ctr">
              <a:spcBef>
                <a:spcPts val="0"/>
              </a:spcBef>
              <a:spcAft>
                <a:spcPts val="0"/>
              </a:spcAft>
            </a:pPr>
            <a:endParaRPr lang="en-US" sz="1000" b="1">
              <a:solidFill>
                <a:schemeClr val="tx2"/>
              </a:solidFill>
            </a:endParaRPr>
          </a:p>
          <a:p>
            <a:pPr algn="ctr">
              <a:spcBef>
                <a:spcPts val="0"/>
              </a:spcBef>
              <a:spcAft>
                <a:spcPts val="0"/>
              </a:spcAft>
            </a:pPr>
            <a:r>
              <a:rPr lang="en-US" sz="1000" b="1">
                <a:solidFill>
                  <a:schemeClr val="tx2"/>
                </a:solidFill>
              </a:rPr>
              <a:t>SECURE BY DESIGN</a:t>
            </a:r>
          </a:p>
          <a:p>
            <a:pPr algn="ctr">
              <a:spcBef>
                <a:spcPts val="0"/>
              </a:spcBef>
              <a:spcAft>
                <a:spcPts val="0"/>
              </a:spcAft>
            </a:pPr>
            <a:endParaRPr lang="en-US" sz="1000">
              <a:solidFill>
                <a:schemeClr val="tx2"/>
              </a:solidFill>
            </a:endParaRPr>
          </a:p>
          <a:p>
            <a:pPr marL="0" indent="0" algn="ctr">
              <a:spcBef>
                <a:spcPts val="0"/>
              </a:spcBef>
              <a:spcAft>
                <a:spcPts val="0"/>
              </a:spcAft>
              <a:buNone/>
            </a:pPr>
            <a:r>
              <a:rPr lang="en-US" sz="900">
                <a:solidFill>
                  <a:schemeClr val="tx2"/>
                </a:solidFill>
              </a:rPr>
              <a:t>Segregated networks: corporate network, operational technology, crew network.</a:t>
            </a:r>
          </a:p>
          <a:p>
            <a:pPr marL="0" indent="0" algn="ctr">
              <a:spcBef>
                <a:spcPts val="0"/>
              </a:spcBef>
              <a:spcAft>
                <a:spcPts val="0"/>
              </a:spcAft>
              <a:buNone/>
            </a:pPr>
            <a:endParaRPr lang="en-US" sz="900">
              <a:solidFill>
                <a:schemeClr val="tx2"/>
              </a:solidFill>
            </a:endParaRPr>
          </a:p>
          <a:p>
            <a:pPr marL="0" indent="0" algn="ctr">
              <a:spcBef>
                <a:spcPts val="0"/>
              </a:spcBef>
              <a:spcAft>
                <a:spcPts val="0"/>
              </a:spcAft>
              <a:buNone/>
            </a:pPr>
            <a:r>
              <a:rPr lang="en-US" sz="900">
                <a:solidFill>
                  <a:schemeClr val="tx2"/>
                </a:solidFill>
              </a:rPr>
              <a:t>Top-tier security infrastructure.</a:t>
            </a:r>
          </a:p>
          <a:p>
            <a:pPr marL="0" indent="0" algn="ctr">
              <a:spcBef>
                <a:spcPts val="0"/>
              </a:spcBef>
              <a:spcAft>
                <a:spcPts val="0"/>
              </a:spcAft>
              <a:buNone/>
            </a:pPr>
            <a:endParaRPr lang="en-US" sz="900">
              <a:solidFill>
                <a:schemeClr val="tx2"/>
              </a:solidFill>
            </a:endParaRPr>
          </a:p>
          <a:p>
            <a:pPr marL="0" indent="0" algn="ctr">
              <a:spcBef>
                <a:spcPts val="0"/>
              </a:spcBef>
              <a:spcAft>
                <a:spcPts val="0"/>
              </a:spcAft>
              <a:buNone/>
            </a:pPr>
            <a:r>
              <a:rPr lang="en-GB" sz="900">
                <a:solidFill>
                  <a:schemeClr val="tx2"/>
                </a:solidFill>
              </a:rPr>
              <a:t>Improved security enabled through SD-WAN with encrypted overlays. </a:t>
            </a:r>
          </a:p>
          <a:p>
            <a:pPr marL="0" indent="0" algn="ctr">
              <a:spcBef>
                <a:spcPts val="0"/>
              </a:spcBef>
              <a:spcAft>
                <a:spcPts val="0"/>
              </a:spcAft>
              <a:buNone/>
            </a:pPr>
            <a:endParaRPr lang="en-GB" sz="900">
              <a:solidFill>
                <a:schemeClr val="tx2"/>
              </a:solidFill>
            </a:endParaRPr>
          </a:p>
          <a:p>
            <a:pPr marL="0" indent="0" algn="ctr">
              <a:spcBef>
                <a:spcPts val="0"/>
              </a:spcBef>
              <a:spcAft>
                <a:spcPts val="0"/>
              </a:spcAft>
              <a:buNone/>
            </a:pPr>
            <a:r>
              <a:rPr lang="en-US" sz="900">
                <a:solidFill>
                  <a:schemeClr val="tx2"/>
                </a:solidFill>
              </a:rPr>
              <a:t>Additional level of value-added services to further enhance security. </a:t>
            </a:r>
          </a:p>
        </p:txBody>
      </p:sp>
      <p:sp>
        <p:nvSpPr>
          <p:cNvPr id="41" name="Rectangle 40">
            <a:extLst>
              <a:ext uri="{FF2B5EF4-FFF2-40B4-BE49-F238E27FC236}">
                <a16:creationId xmlns:a16="http://schemas.microsoft.com/office/drawing/2014/main" id="{121DD62A-DBB4-6E06-1FED-89E05B8885EB}"/>
              </a:ext>
            </a:extLst>
          </p:cNvPr>
          <p:cNvSpPr/>
          <p:nvPr/>
        </p:nvSpPr>
        <p:spPr>
          <a:xfrm>
            <a:off x="7408955" y="2751845"/>
            <a:ext cx="1598165" cy="2848357"/>
          </a:xfrm>
          <a:prstGeom prst="rect">
            <a:avLst/>
          </a:prstGeom>
          <a:solidFill>
            <a:schemeClr val="bg1"/>
          </a:solidFill>
          <a:ln w="38100">
            <a:solidFill>
              <a:srgbClr val="BFD733"/>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91440" tIns="360000" rIns="91440" bIns="45720" rtlCol="0" anchor="t"/>
          <a:lstStyle/>
          <a:p>
            <a:pPr algn="ctr">
              <a:spcBef>
                <a:spcPts val="0"/>
              </a:spcBef>
              <a:spcAft>
                <a:spcPts val="0"/>
              </a:spcAft>
            </a:pPr>
            <a:r>
              <a:rPr lang="en-US" sz="1000" b="1">
                <a:solidFill>
                  <a:schemeClr val="tx2"/>
                </a:solidFill>
              </a:rPr>
              <a:t>GLOBAL COVERAGE</a:t>
            </a:r>
          </a:p>
          <a:p>
            <a:pPr algn="ctr">
              <a:spcBef>
                <a:spcPts val="0"/>
              </a:spcBef>
              <a:spcAft>
                <a:spcPts val="0"/>
              </a:spcAft>
            </a:pPr>
            <a:endParaRPr lang="en-US" sz="1000">
              <a:solidFill>
                <a:schemeClr val="tx2"/>
              </a:solidFill>
            </a:endParaRPr>
          </a:p>
          <a:p>
            <a:pPr marL="182245" indent="-182245" algn="ctr">
              <a:spcBef>
                <a:spcPts val="0"/>
              </a:spcBef>
              <a:spcAft>
                <a:spcPts val="0"/>
              </a:spcAft>
            </a:pPr>
            <a:r>
              <a:rPr lang="en-US" sz="1000">
                <a:solidFill>
                  <a:schemeClr val="tx2"/>
                </a:solidFill>
              </a:rPr>
              <a:t>Global coverage from underlying networks.</a:t>
            </a:r>
            <a:endParaRPr lang="en-US" sz="1000">
              <a:solidFill>
                <a:schemeClr val="tx2"/>
              </a:solidFill>
              <a:cs typeface="Arial"/>
            </a:endParaRPr>
          </a:p>
          <a:p>
            <a:pPr marL="182245" indent="-182245" algn="ctr">
              <a:spcBef>
                <a:spcPts val="0"/>
              </a:spcBef>
              <a:spcAft>
                <a:spcPts val="0"/>
              </a:spcAft>
            </a:pPr>
            <a:endParaRPr lang="en-US" sz="1000">
              <a:solidFill>
                <a:schemeClr val="tx2"/>
              </a:solidFill>
              <a:cs typeface="Arial"/>
            </a:endParaRPr>
          </a:p>
          <a:p>
            <a:pPr marL="182245" indent="-182245" algn="ctr">
              <a:spcBef>
                <a:spcPts val="0"/>
              </a:spcBef>
              <a:spcAft>
                <a:spcPts val="0"/>
              </a:spcAft>
            </a:pPr>
            <a:r>
              <a:rPr lang="en-US" sz="1000">
                <a:solidFill>
                  <a:schemeClr val="tx2"/>
                </a:solidFill>
              </a:rPr>
              <a:t>Management of</a:t>
            </a:r>
            <a:endParaRPr lang="en-US" sz="1000">
              <a:solidFill>
                <a:schemeClr val="tx2"/>
              </a:solidFill>
              <a:cs typeface="Arial"/>
            </a:endParaRPr>
          </a:p>
          <a:p>
            <a:pPr marL="182245" indent="-182245" algn="ctr"/>
            <a:r>
              <a:rPr lang="en-US" sz="1000">
                <a:solidFill>
                  <a:schemeClr val="tx2"/>
                </a:solidFill>
              </a:rPr>
              <a:t>underlays for the best performance, even </a:t>
            </a:r>
            <a:endParaRPr lang="en-US" sz="1000">
              <a:solidFill>
                <a:schemeClr val="tx2"/>
              </a:solidFill>
              <a:cs typeface="Arial"/>
            </a:endParaRPr>
          </a:p>
          <a:p>
            <a:pPr marL="182245" indent="-182245" algn="ctr">
              <a:spcBef>
                <a:spcPts val="0"/>
              </a:spcBef>
              <a:spcAft>
                <a:spcPts val="0"/>
              </a:spcAft>
            </a:pPr>
            <a:r>
              <a:rPr lang="en-US" sz="1000">
                <a:solidFill>
                  <a:schemeClr val="tx2"/>
                </a:solidFill>
              </a:rPr>
              <a:t>in hotspots.</a:t>
            </a:r>
            <a:endParaRPr lang="en-US" sz="1000">
              <a:solidFill>
                <a:schemeClr val="tx2"/>
              </a:solidFill>
              <a:cs typeface="Arial"/>
            </a:endParaRPr>
          </a:p>
        </p:txBody>
      </p:sp>
      <p:cxnSp>
        <p:nvCxnSpPr>
          <p:cNvPr id="43" name="Straight Connector 42">
            <a:extLst>
              <a:ext uri="{FF2B5EF4-FFF2-40B4-BE49-F238E27FC236}">
                <a16:creationId xmlns:a16="http://schemas.microsoft.com/office/drawing/2014/main" id="{E8AE99EE-9448-19AB-75EE-18186A480294}"/>
              </a:ext>
            </a:extLst>
          </p:cNvPr>
          <p:cNvCxnSpPr>
            <a:cxnSpLocks/>
          </p:cNvCxnSpPr>
          <p:nvPr/>
        </p:nvCxnSpPr>
        <p:spPr>
          <a:xfrm flipV="1">
            <a:off x="11630834" y="0"/>
            <a:ext cx="0" cy="4168588"/>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sp>
        <p:nvSpPr>
          <p:cNvPr id="46" name="Oval 45">
            <a:extLst>
              <a:ext uri="{FF2B5EF4-FFF2-40B4-BE49-F238E27FC236}">
                <a16:creationId xmlns:a16="http://schemas.microsoft.com/office/drawing/2014/main" id="{ACDCD0C5-4694-5A05-361D-6A3DC26CF036}"/>
              </a:ext>
            </a:extLst>
          </p:cNvPr>
          <p:cNvSpPr/>
          <p:nvPr/>
        </p:nvSpPr>
        <p:spPr>
          <a:xfrm>
            <a:off x="3365240" y="2197852"/>
            <a:ext cx="784830" cy="784830"/>
          </a:xfrm>
          <a:prstGeom prst="ellipse">
            <a:avLst/>
          </a:prstGeom>
          <a:solidFill>
            <a:srgbClr val="003F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500" b="1">
                <a:solidFill>
                  <a:schemeClr val="bg1"/>
                </a:solidFill>
                <a:latin typeface="+mj-lt"/>
              </a:rPr>
              <a:t>2</a:t>
            </a:r>
          </a:p>
        </p:txBody>
      </p:sp>
      <p:sp>
        <p:nvSpPr>
          <p:cNvPr id="48" name="Oval 47">
            <a:extLst>
              <a:ext uri="{FF2B5EF4-FFF2-40B4-BE49-F238E27FC236}">
                <a16:creationId xmlns:a16="http://schemas.microsoft.com/office/drawing/2014/main" id="{69A8003C-5E10-7441-BD8D-4D1C8A617D63}"/>
              </a:ext>
            </a:extLst>
          </p:cNvPr>
          <p:cNvSpPr/>
          <p:nvPr/>
        </p:nvSpPr>
        <p:spPr>
          <a:xfrm>
            <a:off x="5648736" y="2225033"/>
            <a:ext cx="784830" cy="784830"/>
          </a:xfrm>
          <a:prstGeom prst="ellipse">
            <a:avLst/>
          </a:prstGeom>
          <a:solidFill>
            <a:srgbClr val="3FC1B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500" b="1">
                <a:solidFill>
                  <a:schemeClr val="bg1"/>
                </a:solidFill>
                <a:latin typeface="+mj-lt"/>
              </a:rPr>
              <a:t>3</a:t>
            </a:r>
          </a:p>
        </p:txBody>
      </p:sp>
      <p:sp>
        <p:nvSpPr>
          <p:cNvPr id="49" name="Oval 48">
            <a:extLst>
              <a:ext uri="{FF2B5EF4-FFF2-40B4-BE49-F238E27FC236}">
                <a16:creationId xmlns:a16="http://schemas.microsoft.com/office/drawing/2014/main" id="{5C05FA0A-0AFD-86F7-B018-5981EAFA8287}"/>
              </a:ext>
            </a:extLst>
          </p:cNvPr>
          <p:cNvSpPr/>
          <p:nvPr/>
        </p:nvSpPr>
        <p:spPr>
          <a:xfrm>
            <a:off x="7803040" y="2225033"/>
            <a:ext cx="781003" cy="781003"/>
          </a:xfrm>
          <a:prstGeom prst="ellipse">
            <a:avLst/>
          </a:prstGeom>
          <a:solidFill>
            <a:srgbClr val="BFD73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500" b="1">
                <a:solidFill>
                  <a:schemeClr val="bg1"/>
                </a:solidFill>
                <a:latin typeface="+mj-lt"/>
              </a:rPr>
              <a:t>4</a:t>
            </a:r>
          </a:p>
        </p:txBody>
      </p:sp>
      <p:sp>
        <p:nvSpPr>
          <p:cNvPr id="50" name="Rectangle 49">
            <a:extLst>
              <a:ext uri="{FF2B5EF4-FFF2-40B4-BE49-F238E27FC236}">
                <a16:creationId xmlns:a16="http://schemas.microsoft.com/office/drawing/2014/main" id="{63ABF7C0-AE4E-A6B5-2785-E0A9D4CB5C78}"/>
              </a:ext>
            </a:extLst>
          </p:cNvPr>
          <p:cNvSpPr/>
          <p:nvPr/>
        </p:nvSpPr>
        <p:spPr>
          <a:xfrm>
            <a:off x="9378186" y="2765371"/>
            <a:ext cx="1598161" cy="2848353"/>
          </a:xfrm>
          <a:prstGeom prst="rect">
            <a:avLst/>
          </a:prstGeom>
          <a:solidFill>
            <a:schemeClr val="bg1"/>
          </a:solidFill>
          <a:ln w="38100">
            <a:solidFill>
              <a:srgbClr val="5DA115"/>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algn="ctr">
              <a:spcBef>
                <a:spcPts val="0"/>
              </a:spcBef>
              <a:spcAft>
                <a:spcPts val="0"/>
              </a:spcAft>
            </a:pPr>
            <a:r>
              <a:rPr lang="en-US" sz="1000" b="1">
                <a:solidFill>
                  <a:schemeClr val="tx2"/>
                </a:solidFill>
              </a:rPr>
              <a:t>GLOBAL SUPPORT</a:t>
            </a:r>
          </a:p>
          <a:p>
            <a:pPr algn="ctr">
              <a:spcBef>
                <a:spcPts val="0"/>
              </a:spcBef>
              <a:spcAft>
                <a:spcPts val="0"/>
              </a:spcAft>
            </a:pPr>
            <a:endParaRPr lang="en-US" sz="1000">
              <a:solidFill>
                <a:schemeClr val="tx2"/>
              </a:solidFill>
            </a:endParaRPr>
          </a:p>
          <a:p>
            <a:pPr algn="ctr">
              <a:spcBef>
                <a:spcPts val="0"/>
              </a:spcBef>
              <a:spcAft>
                <a:spcPts val="0"/>
              </a:spcAft>
            </a:pPr>
            <a:r>
              <a:rPr lang="en-US" sz="1000">
                <a:solidFill>
                  <a:schemeClr val="tx2"/>
                </a:solidFill>
              </a:rPr>
              <a:t>Maintenance and support anywhere </a:t>
            </a:r>
          </a:p>
          <a:p>
            <a:pPr algn="ctr">
              <a:spcBef>
                <a:spcPts val="0"/>
              </a:spcBef>
              <a:spcAft>
                <a:spcPts val="0"/>
              </a:spcAft>
            </a:pPr>
            <a:r>
              <a:rPr lang="en-US" sz="1000">
                <a:solidFill>
                  <a:schemeClr val="tx2"/>
                </a:solidFill>
              </a:rPr>
              <a:t>in the world.</a:t>
            </a:r>
          </a:p>
          <a:p>
            <a:pPr algn="ctr">
              <a:spcBef>
                <a:spcPts val="0"/>
              </a:spcBef>
              <a:spcAft>
                <a:spcPts val="0"/>
              </a:spcAft>
            </a:pPr>
            <a:endParaRPr lang="en-US" sz="1000">
              <a:solidFill>
                <a:schemeClr val="tx2"/>
              </a:solidFill>
            </a:endParaRPr>
          </a:p>
          <a:p>
            <a:pPr algn="ctr">
              <a:spcBef>
                <a:spcPts val="0"/>
              </a:spcBef>
              <a:spcAft>
                <a:spcPts val="0"/>
              </a:spcAft>
            </a:pPr>
            <a:r>
              <a:rPr lang="en-US" sz="1000">
                <a:solidFill>
                  <a:schemeClr val="tx2"/>
                </a:solidFill>
              </a:rPr>
              <a:t>Enabled by knowledge </a:t>
            </a:r>
          </a:p>
          <a:p>
            <a:pPr algn="ctr">
              <a:spcBef>
                <a:spcPts val="0"/>
              </a:spcBef>
              <a:spcAft>
                <a:spcPts val="0"/>
              </a:spcAft>
            </a:pPr>
            <a:r>
              <a:rPr lang="en-US" sz="1000">
                <a:solidFill>
                  <a:schemeClr val="tx2"/>
                </a:solidFill>
              </a:rPr>
              <a:t>and experience of global network of experts </a:t>
            </a:r>
          </a:p>
          <a:p>
            <a:pPr algn="ctr">
              <a:spcBef>
                <a:spcPts val="0"/>
              </a:spcBef>
              <a:spcAft>
                <a:spcPts val="0"/>
              </a:spcAft>
            </a:pPr>
            <a:r>
              <a:rPr lang="en-US" sz="1000">
                <a:solidFill>
                  <a:schemeClr val="tx2"/>
                </a:solidFill>
              </a:rPr>
              <a:t>and engineers.</a:t>
            </a:r>
          </a:p>
        </p:txBody>
      </p:sp>
      <p:sp>
        <p:nvSpPr>
          <p:cNvPr id="51" name="Oval 50">
            <a:extLst>
              <a:ext uri="{FF2B5EF4-FFF2-40B4-BE49-F238E27FC236}">
                <a16:creationId xmlns:a16="http://schemas.microsoft.com/office/drawing/2014/main" id="{9220E087-0444-CD87-91E3-49F90AD6FACF}"/>
              </a:ext>
            </a:extLst>
          </p:cNvPr>
          <p:cNvSpPr/>
          <p:nvPr/>
        </p:nvSpPr>
        <p:spPr>
          <a:xfrm>
            <a:off x="9786768" y="2225033"/>
            <a:ext cx="780996" cy="780996"/>
          </a:xfrm>
          <a:prstGeom prst="ellipse">
            <a:avLst/>
          </a:prstGeom>
          <a:solidFill>
            <a:srgbClr val="5DA11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500" b="1">
                <a:solidFill>
                  <a:schemeClr val="bg1"/>
                </a:solidFill>
                <a:latin typeface="+mj-lt"/>
              </a:rPr>
              <a:t>5</a:t>
            </a:r>
          </a:p>
        </p:txBody>
      </p:sp>
      <p:cxnSp>
        <p:nvCxnSpPr>
          <p:cNvPr id="63" name="Straight Connector 62">
            <a:extLst>
              <a:ext uri="{FF2B5EF4-FFF2-40B4-BE49-F238E27FC236}">
                <a16:creationId xmlns:a16="http://schemas.microsoft.com/office/drawing/2014/main" id="{732242B8-9B80-8E89-FDEC-F7DAF8680FBF}"/>
              </a:ext>
            </a:extLst>
          </p:cNvPr>
          <p:cNvCxnSpPr>
            <a:cxnSpLocks/>
          </p:cNvCxnSpPr>
          <p:nvPr/>
        </p:nvCxnSpPr>
        <p:spPr>
          <a:xfrm>
            <a:off x="214472" y="4150730"/>
            <a:ext cx="516839"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42C9AE63-C464-E77D-9D83-0CF58366EEEA}"/>
              </a:ext>
            </a:extLst>
          </p:cNvPr>
          <p:cNvCxnSpPr>
            <a:cxnSpLocks/>
          </p:cNvCxnSpPr>
          <p:nvPr/>
        </p:nvCxnSpPr>
        <p:spPr>
          <a:xfrm>
            <a:off x="2444582" y="4156196"/>
            <a:ext cx="461449"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3D24DBDA-22D7-C053-760D-57EF9E2827E7}"/>
              </a:ext>
            </a:extLst>
          </p:cNvPr>
          <p:cNvCxnSpPr>
            <a:cxnSpLocks/>
          </p:cNvCxnSpPr>
          <p:nvPr/>
        </p:nvCxnSpPr>
        <p:spPr>
          <a:xfrm>
            <a:off x="4633590" y="4152482"/>
            <a:ext cx="416071"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6E480371-CACF-2353-B656-169051D0D128}"/>
              </a:ext>
            </a:extLst>
          </p:cNvPr>
          <p:cNvCxnSpPr>
            <a:cxnSpLocks/>
          </p:cNvCxnSpPr>
          <p:nvPr/>
        </p:nvCxnSpPr>
        <p:spPr>
          <a:xfrm>
            <a:off x="7035047" y="4168588"/>
            <a:ext cx="372232"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7A6A014B-6046-7101-FB4F-CB3715F5FB75}"/>
              </a:ext>
            </a:extLst>
          </p:cNvPr>
          <p:cNvCxnSpPr>
            <a:cxnSpLocks/>
          </p:cNvCxnSpPr>
          <p:nvPr/>
        </p:nvCxnSpPr>
        <p:spPr>
          <a:xfrm>
            <a:off x="9007120" y="4168588"/>
            <a:ext cx="372232"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31F01FC6-6C82-44B9-9F67-1D5B041A45E1}"/>
              </a:ext>
            </a:extLst>
          </p:cNvPr>
          <p:cNvCxnSpPr>
            <a:cxnSpLocks/>
          </p:cNvCxnSpPr>
          <p:nvPr/>
        </p:nvCxnSpPr>
        <p:spPr>
          <a:xfrm>
            <a:off x="10976347" y="4168588"/>
            <a:ext cx="654487" cy="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pic>
        <p:nvPicPr>
          <p:cNvPr id="4" name="Picture 3" descr="A black background with a black square&#10;&#10;Description automatically generated with medium confidence">
            <a:extLst>
              <a:ext uri="{FF2B5EF4-FFF2-40B4-BE49-F238E27FC236}">
                <a16:creationId xmlns:a16="http://schemas.microsoft.com/office/drawing/2014/main" id="{31EAE31B-721C-A10A-583A-BA3D0DE7FE23}"/>
              </a:ext>
            </a:extLst>
          </p:cNvPr>
          <p:cNvPicPr>
            <a:picLocks noChangeAspect="1"/>
          </p:cNvPicPr>
          <p:nvPr/>
        </p:nvPicPr>
        <p:blipFill rotWithShape="1">
          <a:blip r:embed="rId4"/>
          <a:srcRect b="30604"/>
          <a:stretch/>
        </p:blipFill>
        <p:spPr>
          <a:xfrm>
            <a:off x="174291" y="6097650"/>
            <a:ext cx="1388502" cy="476559"/>
          </a:xfrm>
          <a:prstGeom prst="rect">
            <a:avLst/>
          </a:prstGeom>
        </p:spPr>
      </p:pic>
    </p:spTree>
    <p:extLst>
      <p:ext uri="{BB962C8B-B14F-4D97-AF65-F5344CB8AC3E}">
        <p14:creationId xmlns:p14="http://schemas.microsoft.com/office/powerpoint/2010/main" val="2101357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934DE9-E058-4DA2-9838-A64589F888DA}"/>
              </a:ext>
            </a:extLst>
          </p:cNvPr>
          <p:cNvPicPr>
            <a:picLocks noGrp="1" noRot="1" noChangeAspect="1" noMove="1" noResize="1" noEditPoints="1" noAdjustHandles="1" noChangeArrowheads="1" noChangeShapeType="1" noCrop="1"/>
          </p:cNvPicPr>
          <p:nvPr/>
        </p:nvPicPr>
        <p:blipFill>
          <a:blip r:embed="rId3"/>
          <a:srcRect t="489" b="489"/>
          <a:stretch/>
        </p:blipFill>
        <p:spPr>
          <a:xfrm>
            <a:off x="-124305" y="0"/>
            <a:ext cx="12316305" cy="6858000"/>
          </a:xfrm>
          <a:prstGeom prst="rect">
            <a:avLst/>
          </a:prstGeom>
        </p:spPr>
      </p:pic>
      <p:sp>
        <p:nvSpPr>
          <p:cNvPr id="3" name="Slide Number Placeholder 2">
            <a:extLst>
              <a:ext uri="{FF2B5EF4-FFF2-40B4-BE49-F238E27FC236}">
                <a16:creationId xmlns:a16="http://schemas.microsoft.com/office/drawing/2014/main" id="{FF77F43B-A2E8-5A80-8F25-F856BCC125E8}"/>
              </a:ext>
            </a:extLst>
          </p:cNvPr>
          <p:cNvSpPr>
            <a:spLocks noGrp="1"/>
          </p:cNvSpPr>
          <p:nvPr>
            <p:ph type="sldNum" sz="quarter" idx="14"/>
          </p:nvPr>
        </p:nvSpPr>
        <p:spPr/>
        <p:txBody>
          <a:bodyPr/>
          <a:lstStyle/>
          <a:p>
            <a:fld id="{9D269874-3913-3E4A-9285-BA6A0CAD74F5}" type="slidenum">
              <a:rPr lang="en-US" smtClean="0"/>
              <a:pPr/>
              <a:t>8</a:t>
            </a:fld>
            <a:endParaRPr lang="en-US"/>
          </a:p>
        </p:txBody>
      </p:sp>
      <p:sp>
        <p:nvSpPr>
          <p:cNvPr id="19" name="TextBox 18">
            <a:extLst>
              <a:ext uri="{FF2B5EF4-FFF2-40B4-BE49-F238E27FC236}">
                <a16:creationId xmlns:a16="http://schemas.microsoft.com/office/drawing/2014/main" id="{141618D4-DACE-A812-D836-3D438D31AA91}"/>
              </a:ext>
            </a:extLst>
          </p:cNvPr>
          <p:cNvSpPr txBox="1"/>
          <p:nvPr/>
        </p:nvSpPr>
        <p:spPr>
          <a:xfrm>
            <a:off x="703933" y="863166"/>
            <a:ext cx="8492020" cy="784830"/>
          </a:xfrm>
          <a:prstGeom prst="rect">
            <a:avLst/>
          </a:prstGeom>
          <a:solidFill>
            <a:srgbClr val="202E39"/>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FLOATING OFFICE AND HOME</a:t>
            </a:r>
            <a:endParaRPr lang="en-US" sz="4500">
              <a:solidFill>
                <a:schemeClr val="bg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7D92E0B7-21C6-28DB-9911-AC8B31AA5AB1}"/>
              </a:ext>
            </a:extLst>
          </p:cNvPr>
          <p:cNvSpPr txBox="1">
            <a:spLocks/>
          </p:cNvSpPr>
          <p:nvPr/>
        </p:nvSpPr>
        <p:spPr>
          <a:xfrm>
            <a:off x="660400" y="1829303"/>
            <a:ext cx="10871200" cy="275665"/>
          </a:xfrm>
          <a:prstGeom prst="rect">
            <a:avLst/>
          </a:prstGeom>
        </p:spPr>
        <p:txBody>
          <a:bodyPr>
            <a:normAutofit fontScale="85000" lnSpcReduction="20000"/>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t>Designed to provide unparalleled experience in line with evolving customer needs </a:t>
            </a:r>
          </a:p>
        </p:txBody>
      </p:sp>
      <p:sp>
        <p:nvSpPr>
          <p:cNvPr id="7" name="Rectangle 6">
            <a:extLst>
              <a:ext uri="{FF2B5EF4-FFF2-40B4-BE49-F238E27FC236}">
                <a16:creationId xmlns:a16="http://schemas.microsoft.com/office/drawing/2014/main" id="{F930730A-B4D3-BA3F-A5F6-F8C83AC14A35}"/>
              </a:ext>
            </a:extLst>
          </p:cNvPr>
          <p:cNvSpPr/>
          <p:nvPr/>
        </p:nvSpPr>
        <p:spPr>
          <a:xfrm>
            <a:off x="7390154" y="3272931"/>
            <a:ext cx="1541948" cy="1555737"/>
          </a:xfrm>
          <a:prstGeom prst="rect">
            <a:avLst/>
          </a:prstGeom>
          <a:solidFill>
            <a:schemeClr val="bg1"/>
          </a:solidFill>
          <a:ln w="38100">
            <a:solidFill>
              <a:srgbClr val="BFD733"/>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2"/>
                </a:solidFill>
              </a:rPr>
              <a:t>Powers cloud </a:t>
            </a:r>
          </a:p>
          <a:p>
            <a:pPr algn="ctr"/>
            <a:r>
              <a:rPr lang="en-US" sz="1000">
                <a:solidFill>
                  <a:schemeClr val="tx2"/>
                </a:solidFill>
              </a:rPr>
              <a:t>computing </a:t>
            </a:r>
          </a:p>
          <a:p>
            <a:pPr algn="ctr"/>
            <a:r>
              <a:rPr lang="en-US" sz="1000">
                <a:solidFill>
                  <a:schemeClr val="tx2"/>
                </a:solidFill>
              </a:rPr>
              <a:t>for office, ERP, </a:t>
            </a:r>
          </a:p>
          <a:p>
            <a:pPr algn="ctr"/>
            <a:r>
              <a:rPr lang="en-US" sz="1000">
                <a:solidFill>
                  <a:schemeClr val="tx2"/>
                </a:solidFill>
              </a:rPr>
              <a:t>and remote </a:t>
            </a:r>
          </a:p>
          <a:p>
            <a:pPr algn="ctr"/>
            <a:r>
              <a:rPr lang="en-US" sz="1000">
                <a:solidFill>
                  <a:schemeClr val="tx2"/>
                </a:solidFill>
              </a:rPr>
              <a:t>IT management, </a:t>
            </a:r>
          </a:p>
          <a:p>
            <a:pPr algn="ctr"/>
            <a:r>
              <a:rPr lang="en-US" sz="1000">
                <a:solidFill>
                  <a:schemeClr val="tx2"/>
                </a:solidFill>
              </a:rPr>
              <a:t>whilst being beyond </a:t>
            </a:r>
          </a:p>
          <a:p>
            <a:pPr algn="ctr"/>
            <a:r>
              <a:rPr lang="en-US" sz="1000">
                <a:solidFill>
                  <a:schemeClr val="tx2"/>
                </a:solidFill>
              </a:rPr>
              <a:t>security compliant.</a:t>
            </a:r>
          </a:p>
        </p:txBody>
      </p:sp>
      <p:sp>
        <p:nvSpPr>
          <p:cNvPr id="23" name="Oval 22">
            <a:extLst>
              <a:ext uri="{FF2B5EF4-FFF2-40B4-BE49-F238E27FC236}">
                <a16:creationId xmlns:a16="http://schemas.microsoft.com/office/drawing/2014/main" id="{17CC8EAE-7D44-4F40-5637-679E53838097}"/>
              </a:ext>
            </a:extLst>
          </p:cNvPr>
          <p:cNvSpPr/>
          <p:nvPr/>
        </p:nvSpPr>
        <p:spPr>
          <a:xfrm>
            <a:off x="7589775" y="2242722"/>
            <a:ext cx="1142705" cy="1142705"/>
          </a:xfrm>
          <a:prstGeom prst="ellipse">
            <a:avLst/>
          </a:prstGeom>
          <a:solidFill>
            <a:srgbClr val="BFD7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200" b="1">
                <a:solidFill>
                  <a:schemeClr val="bg1"/>
                </a:solidFill>
                <a:latin typeface="+mj-lt"/>
              </a:rPr>
              <a:t>FLOATING OFFICE</a:t>
            </a:r>
          </a:p>
        </p:txBody>
      </p:sp>
      <p:sp>
        <p:nvSpPr>
          <p:cNvPr id="8" name="Rectangle 7">
            <a:extLst>
              <a:ext uri="{FF2B5EF4-FFF2-40B4-BE49-F238E27FC236}">
                <a16:creationId xmlns:a16="http://schemas.microsoft.com/office/drawing/2014/main" id="{6F7AB049-BBA6-3F0C-F049-67AEFCF9ADDF}"/>
              </a:ext>
            </a:extLst>
          </p:cNvPr>
          <p:cNvSpPr/>
          <p:nvPr/>
        </p:nvSpPr>
        <p:spPr>
          <a:xfrm>
            <a:off x="9326581" y="3272931"/>
            <a:ext cx="1541948" cy="1555727"/>
          </a:xfrm>
          <a:prstGeom prst="rect">
            <a:avLst/>
          </a:prstGeom>
          <a:solidFill>
            <a:schemeClr val="bg1"/>
          </a:solidFill>
          <a:ln w="38100">
            <a:solidFill>
              <a:srgbClr val="009EE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000">
                <a:solidFill>
                  <a:schemeClr val="tx2"/>
                </a:solidFill>
              </a:rPr>
              <a:t>Provides a seamless user experience for crew welfare usage.</a:t>
            </a:r>
          </a:p>
          <a:p>
            <a:pPr marL="0" indent="0" algn="ctr">
              <a:buNone/>
            </a:pPr>
            <a:endParaRPr lang="en-US" sz="1000">
              <a:solidFill>
                <a:schemeClr val="tx2"/>
              </a:solidFill>
            </a:endParaRPr>
          </a:p>
          <a:p>
            <a:pPr marL="0" indent="0" algn="ctr">
              <a:buNone/>
            </a:pPr>
            <a:r>
              <a:rPr lang="en-US" sz="1000">
                <a:solidFill>
                  <a:schemeClr val="tx2"/>
                </a:solidFill>
              </a:rPr>
              <a:t>Provides your crew with a connectivity experience similar to what they expect at home.</a:t>
            </a:r>
          </a:p>
        </p:txBody>
      </p:sp>
      <p:sp>
        <p:nvSpPr>
          <p:cNvPr id="24" name="Oval 23">
            <a:extLst>
              <a:ext uri="{FF2B5EF4-FFF2-40B4-BE49-F238E27FC236}">
                <a16:creationId xmlns:a16="http://schemas.microsoft.com/office/drawing/2014/main" id="{E3D4C7EE-AC53-9E76-FB8D-CD5BCAE7E246}"/>
              </a:ext>
            </a:extLst>
          </p:cNvPr>
          <p:cNvSpPr/>
          <p:nvPr/>
        </p:nvSpPr>
        <p:spPr>
          <a:xfrm>
            <a:off x="9513323" y="2235121"/>
            <a:ext cx="1142701" cy="1142701"/>
          </a:xfrm>
          <a:prstGeom prst="ellipse">
            <a:avLst/>
          </a:prstGeom>
          <a:solidFill>
            <a:srgbClr val="009E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200" b="1">
                <a:solidFill>
                  <a:schemeClr val="bg1"/>
                </a:solidFill>
                <a:latin typeface="+mj-lt"/>
              </a:rPr>
              <a:t>FLOATING HOME</a:t>
            </a:r>
          </a:p>
        </p:txBody>
      </p:sp>
      <p:cxnSp>
        <p:nvCxnSpPr>
          <p:cNvPr id="22" name="Straight Connector 21">
            <a:extLst>
              <a:ext uri="{FF2B5EF4-FFF2-40B4-BE49-F238E27FC236}">
                <a16:creationId xmlns:a16="http://schemas.microsoft.com/office/drawing/2014/main" id="{8E727B4A-3963-875D-7F3C-6BE564B62CEC}"/>
              </a:ext>
            </a:extLst>
          </p:cNvPr>
          <p:cNvCxnSpPr>
            <a:cxnSpLocks/>
          </p:cNvCxnSpPr>
          <p:nvPr/>
        </p:nvCxnSpPr>
        <p:spPr>
          <a:xfrm>
            <a:off x="4192068" y="4296821"/>
            <a:ext cx="3192442" cy="0"/>
          </a:xfrm>
          <a:prstGeom prst="line">
            <a:avLst/>
          </a:prstGeom>
          <a:ln w="31750">
            <a:solidFill>
              <a:srgbClr val="202E39"/>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28358E39-FC1A-0ED1-18F3-5D0AFCD1BEE6}"/>
              </a:ext>
            </a:extLst>
          </p:cNvPr>
          <p:cNvCxnSpPr>
            <a:cxnSpLocks/>
          </p:cNvCxnSpPr>
          <p:nvPr/>
        </p:nvCxnSpPr>
        <p:spPr>
          <a:xfrm flipV="1">
            <a:off x="9115904" y="5270491"/>
            <a:ext cx="0" cy="279991"/>
          </a:xfrm>
          <a:prstGeom prst="line">
            <a:avLst/>
          </a:prstGeom>
          <a:ln w="31750">
            <a:solidFill>
              <a:srgbClr val="202E39"/>
            </a:solidFill>
            <a:headEnd type="ova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13797667-4785-1219-DA49-8D77D5FD707A}"/>
              </a:ext>
            </a:extLst>
          </p:cNvPr>
          <p:cNvCxnSpPr>
            <a:cxnSpLocks/>
          </p:cNvCxnSpPr>
          <p:nvPr/>
        </p:nvCxnSpPr>
        <p:spPr>
          <a:xfrm>
            <a:off x="8932102" y="4266922"/>
            <a:ext cx="394479" cy="0"/>
          </a:xfrm>
          <a:prstGeom prst="line">
            <a:avLst/>
          </a:prstGeom>
          <a:ln w="31750">
            <a:solidFill>
              <a:srgbClr val="202E39"/>
            </a:solidFill>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2B9ABCF5-18D7-1C28-61D2-3C247F517CA8}"/>
              </a:ext>
            </a:extLst>
          </p:cNvPr>
          <p:cNvCxnSpPr>
            <a:cxnSpLocks/>
          </p:cNvCxnSpPr>
          <p:nvPr/>
        </p:nvCxnSpPr>
        <p:spPr>
          <a:xfrm>
            <a:off x="8133647" y="5237470"/>
            <a:ext cx="1989915" cy="0"/>
          </a:xfrm>
          <a:prstGeom prst="line">
            <a:avLst/>
          </a:prstGeom>
          <a:ln w="31750">
            <a:solidFill>
              <a:srgbClr val="202E39"/>
            </a:solidFill>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7442758F-B501-3B19-84D2-5E5E03C36DD9}"/>
              </a:ext>
            </a:extLst>
          </p:cNvPr>
          <p:cNvCxnSpPr>
            <a:cxnSpLocks/>
          </p:cNvCxnSpPr>
          <p:nvPr/>
        </p:nvCxnSpPr>
        <p:spPr>
          <a:xfrm>
            <a:off x="8139997" y="4828658"/>
            <a:ext cx="0" cy="408812"/>
          </a:xfrm>
          <a:prstGeom prst="line">
            <a:avLst/>
          </a:prstGeom>
          <a:ln w="31750">
            <a:solidFill>
              <a:srgbClr val="202E39"/>
            </a:solidFill>
          </a:ln>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DDB7111D-A6FF-0604-0CFF-7A2BFAD5BBB6}"/>
              </a:ext>
            </a:extLst>
          </p:cNvPr>
          <p:cNvCxnSpPr>
            <a:cxnSpLocks/>
          </p:cNvCxnSpPr>
          <p:nvPr/>
        </p:nvCxnSpPr>
        <p:spPr>
          <a:xfrm>
            <a:off x="10110255" y="4835697"/>
            <a:ext cx="0" cy="408812"/>
          </a:xfrm>
          <a:prstGeom prst="line">
            <a:avLst/>
          </a:prstGeom>
          <a:ln w="31750">
            <a:solidFill>
              <a:srgbClr val="202E39"/>
            </a:solidFill>
          </a:ln>
        </p:spPr>
        <p:style>
          <a:lnRef idx="3">
            <a:schemeClr val="dk1"/>
          </a:lnRef>
          <a:fillRef idx="0">
            <a:schemeClr val="dk1"/>
          </a:fillRef>
          <a:effectRef idx="2">
            <a:schemeClr val="dk1"/>
          </a:effectRef>
          <a:fontRef idx="minor">
            <a:schemeClr val="tx1"/>
          </a:fontRef>
        </p:style>
      </p:cxnSp>
      <p:sp>
        <p:nvSpPr>
          <p:cNvPr id="47" name="Rectangle 46">
            <a:extLst>
              <a:ext uri="{FF2B5EF4-FFF2-40B4-BE49-F238E27FC236}">
                <a16:creationId xmlns:a16="http://schemas.microsoft.com/office/drawing/2014/main" id="{CFE39716-48E5-1A56-40F3-A59931295FF1}"/>
              </a:ext>
            </a:extLst>
          </p:cNvPr>
          <p:cNvSpPr/>
          <p:nvPr/>
        </p:nvSpPr>
        <p:spPr>
          <a:xfrm>
            <a:off x="8318499" y="5689603"/>
            <a:ext cx="2550029" cy="618646"/>
          </a:xfrm>
          <a:prstGeom prst="rect">
            <a:avLst/>
          </a:prstGeom>
          <a:solidFill>
            <a:schemeClr val="bg1">
              <a:alpha val="48000"/>
            </a:schemeClr>
          </a:solidFill>
          <a:ln w="38100">
            <a:solidFill>
              <a:srgbClr val="1E2E39"/>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000">
                <a:solidFill>
                  <a:schemeClr val="tx2"/>
                </a:solidFill>
                <a:latin typeface="Arial" panose="020B0604020202020204" pitchFamily="34" charset="0"/>
                <a:cs typeface="Arial" panose="020B0604020202020204" pitchFamily="34" charset="0"/>
              </a:rPr>
              <a:t>Enabling digitalization, decarbonization     and crew welfare.</a:t>
            </a:r>
          </a:p>
        </p:txBody>
      </p:sp>
      <p:sp>
        <p:nvSpPr>
          <p:cNvPr id="46" name="Oval 45">
            <a:extLst>
              <a:ext uri="{FF2B5EF4-FFF2-40B4-BE49-F238E27FC236}">
                <a16:creationId xmlns:a16="http://schemas.microsoft.com/office/drawing/2014/main" id="{50AC04F3-840D-9278-0F87-8E2BA168D278}"/>
              </a:ext>
            </a:extLst>
          </p:cNvPr>
          <p:cNvSpPr/>
          <p:nvPr/>
        </p:nvSpPr>
        <p:spPr>
          <a:xfrm>
            <a:off x="7275246" y="5423482"/>
            <a:ext cx="1142703" cy="1142703"/>
          </a:xfrm>
          <a:prstGeom prst="ellipse">
            <a:avLst/>
          </a:prstGeom>
          <a:solidFill>
            <a:srgbClr val="1E2E3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900" b="1"/>
              <a:t>Inter-connected ecosystem</a:t>
            </a:r>
          </a:p>
        </p:txBody>
      </p:sp>
      <p:cxnSp>
        <p:nvCxnSpPr>
          <p:cNvPr id="15" name="Straight Connector 14">
            <a:extLst>
              <a:ext uri="{FF2B5EF4-FFF2-40B4-BE49-F238E27FC236}">
                <a16:creationId xmlns:a16="http://schemas.microsoft.com/office/drawing/2014/main" id="{09126A00-7A00-1D0E-896C-024F6398D2F2}"/>
              </a:ext>
            </a:extLst>
          </p:cNvPr>
          <p:cNvCxnSpPr>
            <a:cxnSpLocks/>
          </p:cNvCxnSpPr>
          <p:nvPr/>
        </p:nvCxnSpPr>
        <p:spPr>
          <a:xfrm flipV="1">
            <a:off x="11705771" y="0"/>
            <a:ext cx="0" cy="6858000"/>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pic>
        <p:nvPicPr>
          <p:cNvPr id="21" name="Picture 20" descr="A black background with a black square&#10;&#10;Description automatically generated with medium confidence">
            <a:extLst>
              <a:ext uri="{FF2B5EF4-FFF2-40B4-BE49-F238E27FC236}">
                <a16:creationId xmlns:a16="http://schemas.microsoft.com/office/drawing/2014/main" id="{0292205C-16E4-9C01-CFEB-2A13CF91E1FE}"/>
              </a:ext>
            </a:extLst>
          </p:cNvPr>
          <p:cNvPicPr>
            <a:picLocks noChangeAspect="1"/>
          </p:cNvPicPr>
          <p:nvPr/>
        </p:nvPicPr>
        <p:blipFill rotWithShape="1">
          <a:blip r:embed="rId4"/>
          <a:srcRect b="30604"/>
          <a:stretch/>
        </p:blipFill>
        <p:spPr>
          <a:xfrm>
            <a:off x="174291" y="6097650"/>
            <a:ext cx="1388502" cy="476559"/>
          </a:xfrm>
          <a:prstGeom prst="rect">
            <a:avLst/>
          </a:prstGeom>
        </p:spPr>
      </p:pic>
    </p:spTree>
    <p:extLst>
      <p:ext uri="{BB962C8B-B14F-4D97-AF65-F5344CB8AC3E}">
        <p14:creationId xmlns:p14="http://schemas.microsoft.com/office/powerpoint/2010/main" val="100344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green lines&#10;&#10;Description automatically generated">
            <a:extLst>
              <a:ext uri="{FF2B5EF4-FFF2-40B4-BE49-F238E27FC236}">
                <a16:creationId xmlns:a16="http://schemas.microsoft.com/office/drawing/2014/main" id="{2DC879B9-F9D7-592B-2EBA-B849E69E874B}"/>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0" y="165216"/>
            <a:ext cx="12192000" cy="6858000"/>
          </a:xfrm>
          <a:prstGeom prst="rect">
            <a:avLst/>
          </a:prstGeom>
        </p:spPr>
      </p:pic>
      <p:sp>
        <p:nvSpPr>
          <p:cNvPr id="3" name="Slide Number Placeholder 2">
            <a:extLst>
              <a:ext uri="{FF2B5EF4-FFF2-40B4-BE49-F238E27FC236}">
                <a16:creationId xmlns:a16="http://schemas.microsoft.com/office/drawing/2014/main" id="{E68EBEA3-F34A-660F-6F2F-16B548F1660F}"/>
              </a:ext>
            </a:extLst>
          </p:cNvPr>
          <p:cNvSpPr>
            <a:spLocks noGrp="1"/>
          </p:cNvSpPr>
          <p:nvPr>
            <p:ph type="sldNum" sz="quarter" idx="14"/>
          </p:nvPr>
        </p:nvSpPr>
        <p:spPr/>
        <p:txBody>
          <a:bodyPr/>
          <a:lstStyle/>
          <a:p>
            <a:fld id="{9D269874-3913-3E4A-9285-BA6A0CAD74F5}" type="slidenum">
              <a:rPr lang="en-US" smtClean="0"/>
              <a:pPr/>
              <a:t>9</a:t>
            </a:fld>
            <a:endParaRPr lang="en-US"/>
          </a:p>
        </p:txBody>
      </p:sp>
      <p:sp>
        <p:nvSpPr>
          <p:cNvPr id="5" name="TextBox 4">
            <a:extLst>
              <a:ext uri="{FF2B5EF4-FFF2-40B4-BE49-F238E27FC236}">
                <a16:creationId xmlns:a16="http://schemas.microsoft.com/office/drawing/2014/main" id="{E2BD68D4-10B8-B446-9A10-6CF98DD1DD72}"/>
              </a:ext>
            </a:extLst>
          </p:cNvPr>
          <p:cNvSpPr txBox="1"/>
          <p:nvPr/>
        </p:nvSpPr>
        <p:spPr>
          <a:xfrm>
            <a:off x="22265698" y="585788"/>
            <a:ext cx="2338553" cy="457200"/>
          </a:xfrm>
          <a:prstGeom prst="rect">
            <a:avLst/>
          </a:prstGeom>
          <a:noFill/>
        </p:spPr>
        <p:txBody>
          <a:bodyPr wrap="squar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r>
              <a:rPr lang="en-US" b="1"/>
              <a:t>Section 2 Solution To Situation</a:t>
            </a:r>
            <a:endParaRPr lang="en-GB" sz="1800" b="0" kern="1200">
              <a:solidFill>
                <a:schemeClr val="tx2"/>
              </a:solidFill>
              <a:latin typeface="+mn-lt"/>
              <a:ea typeface="+mn-ea"/>
              <a:cs typeface="+mn-cs"/>
            </a:endParaRPr>
          </a:p>
        </p:txBody>
      </p:sp>
      <p:sp>
        <p:nvSpPr>
          <p:cNvPr id="12" name="TextBox 11">
            <a:extLst>
              <a:ext uri="{FF2B5EF4-FFF2-40B4-BE49-F238E27FC236}">
                <a16:creationId xmlns:a16="http://schemas.microsoft.com/office/drawing/2014/main" id="{C8C8C037-58D5-52C8-1638-398B31BA2E33}"/>
              </a:ext>
            </a:extLst>
          </p:cNvPr>
          <p:cNvSpPr txBox="1"/>
          <p:nvPr/>
        </p:nvSpPr>
        <p:spPr>
          <a:xfrm>
            <a:off x="486228" y="1909732"/>
            <a:ext cx="4029559" cy="784830"/>
          </a:xfrm>
          <a:prstGeom prst="rect">
            <a:avLst/>
          </a:prstGeom>
          <a:solidFill>
            <a:srgbClr val="BFD733"/>
          </a:solidFill>
        </p:spPr>
        <p:txBody>
          <a:bodyPr wrap="square">
            <a:spAutoFit/>
          </a:bodyPr>
          <a:lstStyle/>
          <a:p>
            <a:r>
              <a:rPr lang="en-GB" sz="4500">
                <a:solidFill>
                  <a:schemeClr val="bg1"/>
                </a:solidFill>
                <a:effectLst/>
                <a:latin typeface="Arial" panose="020B0604020202020204" pitchFamily="34" charset="0"/>
                <a:ea typeface="Calibri" panose="020F0502020204030204" pitchFamily="34" charset="0"/>
                <a:cs typeface="Arial" panose="020B0604020202020204" pitchFamily="34" charset="0"/>
              </a:rPr>
              <a:t>TAILORED TO</a:t>
            </a:r>
            <a:endParaRPr lang="en-US" sz="45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72485F6-51CC-D3C3-81C5-F67B714BD64E}"/>
              </a:ext>
            </a:extLst>
          </p:cNvPr>
          <p:cNvSpPr txBox="1"/>
          <p:nvPr/>
        </p:nvSpPr>
        <p:spPr>
          <a:xfrm>
            <a:off x="504606" y="2809386"/>
            <a:ext cx="5591392" cy="784830"/>
          </a:xfrm>
          <a:prstGeom prst="rect">
            <a:avLst/>
          </a:prstGeom>
          <a:solidFill>
            <a:srgbClr val="BFD733"/>
          </a:solidFill>
        </p:spPr>
        <p:txBody>
          <a:bodyPr wrap="square">
            <a:spAutoFit/>
          </a:bodyPr>
          <a:lstStyle/>
          <a:p>
            <a:r>
              <a:rPr lang="en-GB" sz="4500">
                <a:solidFill>
                  <a:schemeClr val="bg1"/>
                </a:solidFill>
                <a:latin typeface="Arial" panose="020B0604020202020204" pitchFamily="34" charset="0"/>
                <a:cs typeface="Arial" panose="020B0604020202020204" pitchFamily="34" charset="0"/>
              </a:rPr>
              <a:t>CUSTOMER</a:t>
            </a:r>
            <a:endParaRPr lang="en-US" sz="4500">
              <a:solidFill>
                <a:schemeClr val="bg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28D5EEA7-27FF-3A4B-9F77-F7F14DE915C7}"/>
              </a:ext>
            </a:extLst>
          </p:cNvPr>
          <p:cNvCxnSpPr>
            <a:cxnSpLocks/>
          </p:cNvCxnSpPr>
          <p:nvPr/>
        </p:nvCxnSpPr>
        <p:spPr>
          <a:xfrm flipV="1">
            <a:off x="11705771" y="-85728"/>
            <a:ext cx="0" cy="6981371"/>
          </a:xfrm>
          <a:prstGeom prst="line">
            <a:avLst/>
          </a:prstGeom>
          <a:ln w="25400">
            <a:solidFill>
              <a:schemeClr val="accent1"/>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0AB509A4-6856-E548-1464-8ADE1316C0C6}"/>
              </a:ext>
            </a:extLst>
          </p:cNvPr>
          <p:cNvCxnSpPr>
            <a:cxnSpLocks/>
          </p:cNvCxnSpPr>
          <p:nvPr/>
        </p:nvCxnSpPr>
        <p:spPr>
          <a:xfrm>
            <a:off x="11332438" y="1620466"/>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A7A5C7EB-ABE1-B3D7-FB1A-749E0FE73433}"/>
              </a:ext>
            </a:extLst>
          </p:cNvPr>
          <p:cNvCxnSpPr>
            <a:cxnSpLocks/>
          </p:cNvCxnSpPr>
          <p:nvPr/>
        </p:nvCxnSpPr>
        <p:spPr>
          <a:xfrm>
            <a:off x="11332438" y="3310624"/>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D65F35A9-FDA1-F770-C778-483E9873FB7B}"/>
              </a:ext>
            </a:extLst>
          </p:cNvPr>
          <p:cNvCxnSpPr>
            <a:cxnSpLocks/>
          </p:cNvCxnSpPr>
          <p:nvPr/>
        </p:nvCxnSpPr>
        <p:spPr>
          <a:xfrm>
            <a:off x="11332438" y="4745283"/>
            <a:ext cx="373333" cy="0"/>
          </a:xfrm>
          <a:prstGeom prst="line">
            <a:avLst/>
          </a:prstGeom>
          <a:ln w="25400">
            <a:solidFill>
              <a:schemeClr val="accent1"/>
            </a:solidFill>
            <a:headEnd type="oval"/>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9E0028B1-4CB3-D7B3-9074-1BE6DFC2FAA7}"/>
              </a:ext>
            </a:extLst>
          </p:cNvPr>
          <p:cNvSpPr txBox="1"/>
          <p:nvPr/>
        </p:nvSpPr>
        <p:spPr>
          <a:xfrm>
            <a:off x="8161020" y="8412480"/>
            <a:ext cx="0" cy="0"/>
          </a:xfrm>
          <a:prstGeom prst="rect">
            <a:avLst/>
          </a:prstGeom>
          <a:noFill/>
        </p:spPr>
        <p:txBody>
          <a:bodyPr wrap="none" lIns="0" tIns="0" rIns="0" bIns="0" rtlCol="0" anchor="t" anchorCtr="0">
            <a:noAutofit/>
          </a:bodyPr>
          <a:lstStyle/>
          <a:p>
            <a: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pPr>
            <a:endParaRPr lang="en-US" sz="1800" b="0" kern="1200">
              <a:solidFill>
                <a:schemeClr val="tx2"/>
              </a:solidFill>
              <a:latin typeface="+mn-lt"/>
              <a:ea typeface="+mn-ea"/>
              <a:cs typeface="+mn-cs"/>
            </a:endParaRPr>
          </a:p>
        </p:txBody>
      </p:sp>
      <p:sp>
        <p:nvSpPr>
          <p:cNvPr id="2" name="TextBox 1">
            <a:extLst>
              <a:ext uri="{FF2B5EF4-FFF2-40B4-BE49-F238E27FC236}">
                <a16:creationId xmlns:a16="http://schemas.microsoft.com/office/drawing/2014/main" id="{8CBAB42B-71AB-DCE0-DB15-21B440D1AA14}"/>
              </a:ext>
            </a:extLst>
          </p:cNvPr>
          <p:cNvSpPr txBox="1"/>
          <p:nvPr/>
        </p:nvSpPr>
        <p:spPr>
          <a:xfrm>
            <a:off x="504606" y="3709040"/>
            <a:ext cx="2188443" cy="784830"/>
          </a:xfrm>
          <a:prstGeom prst="rect">
            <a:avLst/>
          </a:prstGeom>
          <a:solidFill>
            <a:srgbClr val="BFD733"/>
          </a:solidFill>
        </p:spPr>
        <p:txBody>
          <a:bodyPr wrap="square">
            <a:spAutoFit/>
          </a:bodyPr>
          <a:lstStyle/>
          <a:p>
            <a:r>
              <a:rPr lang="en-GB" sz="4500">
                <a:solidFill>
                  <a:schemeClr val="bg1"/>
                </a:solidFill>
                <a:latin typeface="Arial" panose="020B0604020202020204" pitchFamily="34" charset="0"/>
                <a:cs typeface="Arial" panose="020B0604020202020204" pitchFamily="34" charset="0"/>
              </a:rPr>
              <a:t>NEEDS</a:t>
            </a:r>
            <a:endParaRPr lang="en-US" sz="4500">
              <a:solidFill>
                <a:schemeClr val="bg1"/>
              </a:solidFill>
              <a:latin typeface="Arial" panose="020B0604020202020204" pitchFamily="34" charset="0"/>
              <a:cs typeface="Arial" panose="020B0604020202020204" pitchFamily="34" charset="0"/>
            </a:endParaRPr>
          </a:p>
        </p:txBody>
      </p:sp>
      <p:sp>
        <p:nvSpPr>
          <p:cNvPr id="4" name="Content Placeholder 1">
            <a:extLst>
              <a:ext uri="{FF2B5EF4-FFF2-40B4-BE49-F238E27FC236}">
                <a16:creationId xmlns:a16="http://schemas.microsoft.com/office/drawing/2014/main" id="{19E87894-20BB-7DCA-D450-E817F8150041}"/>
              </a:ext>
            </a:extLst>
          </p:cNvPr>
          <p:cNvSpPr txBox="1">
            <a:spLocks/>
          </p:cNvSpPr>
          <p:nvPr/>
        </p:nvSpPr>
        <p:spPr>
          <a:xfrm>
            <a:off x="7444546" y="1527131"/>
            <a:ext cx="3624111" cy="1101699"/>
          </a:xfrm>
          <a:prstGeom prst="rect">
            <a:avLst/>
          </a:prstGeom>
        </p:spPr>
        <p:txBody>
          <a:bodyPr lIns="0" tIns="0" rIns="0" bIns="0">
            <a:norm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dirty="0" smtClean="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dirty="0" smtClean="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dirty="0" smtClean="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dirty="0" smtClean="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a:effectLst/>
                <a:latin typeface="Arial" panose="020B0604020202020204" pitchFamily="34" charset="0"/>
                <a:ea typeface="Calibri" panose="020F0502020204030204" pitchFamily="34" charset="0"/>
                <a:cs typeface="Arial" panose="020B0604020202020204" pitchFamily="34" charset="0"/>
              </a:rPr>
              <a:t>Select a plan that enhances your business, operational, and crew experience - whether by powering mission-critical applications, relaying vessel data back to shore, or keeping your crew connected</a:t>
            </a:r>
            <a:r>
              <a:rPr lang="en-GB" sz="1400">
                <a:latin typeface="Arial" panose="020B0604020202020204" pitchFamily="34" charset="0"/>
                <a:cs typeface="Arial" panose="020B0604020202020204" pitchFamily="34" charset="0"/>
              </a:rPr>
              <a:t>.</a:t>
            </a:r>
          </a:p>
        </p:txBody>
      </p:sp>
      <p:sp>
        <p:nvSpPr>
          <p:cNvPr id="9" name="Content Placeholder 1">
            <a:extLst>
              <a:ext uri="{FF2B5EF4-FFF2-40B4-BE49-F238E27FC236}">
                <a16:creationId xmlns:a16="http://schemas.microsoft.com/office/drawing/2014/main" id="{349199B0-6FB1-47B3-281B-214CC79C2E93}"/>
              </a:ext>
            </a:extLst>
          </p:cNvPr>
          <p:cNvSpPr txBox="1">
            <a:spLocks/>
          </p:cNvSpPr>
          <p:nvPr/>
        </p:nvSpPr>
        <p:spPr>
          <a:xfrm>
            <a:off x="7817323" y="3211285"/>
            <a:ext cx="3315524" cy="765862"/>
          </a:xfrm>
          <a:prstGeom prst="rect">
            <a:avLst/>
          </a:prstGeom>
        </p:spPr>
        <p:txBody>
          <a:bodyPr vert="horz" lIns="0" tIns="0" rIns="0" bIns="0" rtlCol="0" anchor="t">
            <a:noAutofit/>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GB" sz="1400" dirty="0">
                <a:effectLst/>
                <a:latin typeface="Arial"/>
                <a:ea typeface="Calibri"/>
                <a:cs typeface="Arial"/>
              </a:rPr>
              <a:t>We’ll work closely with you</a:t>
            </a:r>
            <a:r>
              <a:rPr lang="en-GB" sz="1400" dirty="0">
                <a:solidFill>
                  <a:srgbClr val="FF0000"/>
                </a:solidFill>
                <a:effectLst/>
                <a:latin typeface="Arial"/>
                <a:ea typeface="Calibri"/>
                <a:cs typeface="Arial"/>
              </a:rPr>
              <a:t> </a:t>
            </a:r>
            <a:r>
              <a:rPr lang="en-GB" sz="1400" dirty="0">
                <a:effectLst/>
                <a:latin typeface="Arial"/>
                <a:ea typeface="Calibri"/>
                <a:cs typeface="Arial"/>
              </a:rPr>
              <a:t>to make sure the selected plan meets your requirements and priorities</a:t>
            </a:r>
            <a:r>
              <a:rPr lang="en-GB" sz="1400" dirty="0">
                <a:latin typeface="Arial"/>
                <a:ea typeface="Calibri"/>
                <a:cs typeface="Arial"/>
              </a:rPr>
              <a:t>.</a:t>
            </a:r>
            <a:endParaRPr lang="en-GB" sz="1400" dirty="0">
              <a:latin typeface="Arial" panose="020B0604020202020204" pitchFamily="34" charset="0"/>
              <a:cs typeface="Arial" panose="020B0604020202020204" pitchFamily="34" charset="0"/>
            </a:endParaRPr>
          </a:p>
          <a:p>
            <a:pPr marL="0" indent="0" algn="r">
              <a:buNone/>
            </a:pPr>
            <a:endParaRPr lang="en-US" sz="1400" dirty="0">
              <a:latin typeface="Arial" panose="020B0604020202020204" pitchFamily="34" charset="0"/>
              <a:cs typeface="Arial" panose="020B0604020202020204" pitchFamily="34" charset="0"/>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1D49F59C-E5C2-423E-F1E2-B84150EE0BB0}"/>
              </a:ext>
            </a:extLst>
          </p:cNvPr>
          <p:cNvPicPr>
            <a:picLocks noChangeAspect="1"/>
          </p:cNvPicPr>
          <p:nvPr/>
        </p:nvPicPr>
        <p:blipFill rotWithShape="1">
          <a:blip r:embed="rId3"/>
          <a:srcRect b="30604"/>
          <a:stretch/>
        </p:blipFill>
        <p:spPr>
          <a:xfrm>
            <a:off x="174291" y="6097650"/>
            <a:ext cx="1388502" cy="476559"/>
          </a:xfrm>
          <a:prstGeom prst="rect">
            <a:avLst/>
          </a:prstGeom>
        </p:spPr>
      </p:pic>
      <p:sp>
        <p:nvSpPr>
          <p:cNvPr id="7" name="Content Placeholder 1">
            <a:extLst>
              <a:ext uri="{FF2B5EF4-FFF2-40B4-BE49-F238E27FC236}">
                <a16:creationId xmlns:a16="http://schemas.microsoft.com/office/drawing/2014/main" id="{F78A6463-724B-93CA-FA47-4D8B4B87B546}"/>
              </a:ext>
            </a:extLst>
          </p:cNvPr>
          <p:cNvSpPr txBox="1">
            <a:spLocks/>
          </p:cNvSpPr>
          <p:nvPr/>
        </p:nvSpPr>
        <p:spPr>
          <a:xfrm>
            <a:off x="7704429" y="4652998"/>
            <a:ext cx="3515114" cy="819541"/>
          </a:xfrm>
          <a:prstGeom prst="rect">
            <a:avLst/>
          </a:prstGeom>
        </p:spPr>
        <p:txBody>
          <a:bodyPr vert="horz" lIns="0" tIns="0" rIns="0" bIns="0" rtlCol="0" anchor="t">
            <a:normAutofit lnSpcReduction="10000"/>
          </a:bodyPr>
          <a:lstStyle>
            <a:lvl1pPr marL="228600" indent="-228600" algn="l" defTabSz="685800" rtl="0" eaLnBrk="1" latinLnBrk="0" hangingPunct="1">
              <a:lnSpc>
                <a:spcPct val="100000"/>
              </a:lnSpc>
              <a:spcBef>
                <a:spcPts val="600"/>
              </a:spcBef>
              <a:spcAft>
                <a:spcPts val="600"/>
              </a:spcAft>
              <a:buClr>
                <a:schemeClr val="accent1"/>
              </a:buClr>
              <a:buSzPct val="120000"/>
              <a:buFont typeface="Verdana" panose="020B0604030504040204" pitchFamily="34" charset="0"/>
              <a:buChar char="›"/>
              <a:defRPr sz="1800" b="0" kern="1200">
                <a:solidFill>
                  <a:schemeClr val="tx2"/>
                </a:solidFill>
                <a:latin typeface="+mn-lt"/>
                <a:ea typeface="+mn-ea"/>
                <a:cs typeface="+mn-cs"/>
              </a:defRPr>
            </a:lvl1pPr>
            <a:lvl2pPr marL="457200" indent="-228600" algn="l" defTabSz="685800" rtl="0" eaLnBrk="1" latinLnBrk="0" hangingPunct="1">
              <a:lnSpc>
                <a:spcPct val="100000"/>
              </a:lnSpc>
              <a:spcBef>
                <a:spcPts val="600"/>
              </a:spcBef>
              <a:spcAft>
                <a:spcPts val="600"/>
              </a:spcAft>
              <a:buClr>
                <a:srgbClr val="666666"/>
              </a:buClr>
              <a:buSzPct val="100000"/>
              <a:buFont typeface="Wingdings" pitchFamily="2" charset="2"/>
              <a:buChar char="§"/>
              <a:defRPr lang="en-US" sz="1600" kern="1200">
                <a:solidFill>
                  <a:schemeClr val="tx2"/>
                </a:solidFill>
                <a:latin typeface="+mn-lt"/>
                <a:ea typeface="+mn-ea"/>
                <a:cs typeface="+mn-cs"/>
              </a:defRPr>
            </a:lvl2pPr>
            <a:lvl3pPr marL="685800" indent="-228600" algn="l" defTabSz="685800" rtl="0" eaLnBrk="1" latinLnBrk="0" hangingPunct="1">
              <a:lnSpc>
                <a:spcPct val="100000"/>
              </a:lnSpc>
              <a:spcBef>
                <a:spcPts val="600"/>
              </a:spcBef>
              <a:spcAft>
                <a:spcPts val="300"/>
              </a:spcAft>
              <a:buClr>
                <a:srgbClr val="666666"/>
              </a:buClr>
              <a:buFont typeface="System Font Regular"/>
              <a:buChar char="›"/>
              <a:defRPr lang="en-US" sz="1400" kern="1200">
                <a:solidFill>
                  <a:schemeClr val="tx2"/>
                </a:solidFill>
                <a:latin typeface="+mn-lt"/>
                <a:ea typeface="+mn-ea"/>
                <a:cs typeface="+mn-cs"/>
              </a:defRPr>
            </a:lvl3pPr>
            <a:lvl4pPr marL="914400" indent="-228600" algn="l" defTabSz="685800" rtl="0" eaLnBrk="1" latinLnBrk="0" hangingPunct="1">
              <a:lnSpc>
                <a:spcPct val="100000"/>
              </a:lnSpc>
              <a:spcBef>
                <a:spcPts val="300"/>
              </a:spcBef>
              <a:spcAft>
                <a:spcPts val="300"/>
              </a:spcAft>
              <a:buClr>
                <a:schemeClr val="bg2"/>
              </a:buClr>
              <a:buFont typeface="Arial" panose="020B0604020202020204" pitchFamily="34" charset="0"/>
              <a:buChar char="•"/>
              <a:defRPr lang="en-US" sz="1200" kern="1200">
                <a:solidFill>
                  <a:schemeClr val="tx2"/>
                </a:solidFill>
                <a:latin typeface="+mn-lt"/>
                <a:ea typeface="+mn-ea"/>
                <a:cs typeface="+mn-cs"/>
              </a:defRPr>
            </a:lvl4pPr>
            <a:lvl5pPr marL="1143000" indent="-228600" algn="l" defTabSz="685800" rtl="0" eaLnBrk="1" latinLnBrk="0" hangingPunct="1">
              <a:lnSpc>
                <a:spcPct val="100000"/>
              </a:lnSpc>
              <a:spcBef>
                <a:spcPts val="600"/>
              </a:spcBef>
              <a:spcAft>
                <a:spcPts val="0"/>
              </a:spcAft>
              <a:buClr>
                <a:schemeClr val="bg2"/>
              </a:buClr>
              <a:buFont typeface="System Font Regular"/>
              <a:buChar char="-"/>
              <a:defRPr lang="en-US"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400" dirty="0"/>
              <a:t>From upgrading speeds to finding new ways to enhance day-to-day operations, </a:t>
            </a:r>
            <a:r>
              <a:rPr lang="en-US" sz="1400" dirty="0" err="1"/>
              <a:t>NexusWave</a:t>
            </a:r>
            <a:r>
              <a:rPr lang="en-US" sz="1400" dirty="0"/>
              <a:t> will continuously evolve along with your requirements and growth.</a:t>
            </a:r>
          </a:p>
        </p:txBody>
      </p:sp>
    </p:spTree>
    <p:extLst>
      <p:ext uri="{BB962C8B-B14F-4D97-AF65-F5344CB8AC3E}">
        <p14:creationId xmlns:p14="http://schemas.microsoft.com/office/powerpoint/2010/main" val="37829166"/>
      </p:ext>
    </p:extLst>
  </p:cSld>
  <p:clrMapOvr>
    <a:masterClrMapping/>
  </p:clrMapOvr>
</p:sld>
</file>

<file path=ppt/theme/theme1.xml><?xml version="1.0" encoding="utf-8"?>
<a:theme xmlns:a="http://schemas.openxmlformats.org/drawingml/2006/main" name="Light Theme">
  <a:themeElements>
    <a:clrScheme name="Viasat Rebrand Color Scheme (2020) 1">
      <a:dk1>
        <a:srgbClr val="000000"/>
      </a:dk1>
      <a:lt1>
        <a:srgbClr val="FFFFFF"/>
      </a:lt1>
      <a:dk2>
        <a:srgbClr val="202E39"/>
      </a:dk2>
      <a:lt2>
        <a:srgbClr val="C8C8C8"/>
      </a:lt2>
      <a:accent1>
        <a:srgbClr val="009DE0"/>
      </a:accent1>
      <a:accent2>
        <a:srgbClr val="BED733"/>
      </a:accent2>
      <a:accent3>
        <a:srgbClr val="003F73"/>
      </a:accent3>
      <a:accent4>
        <a:srgbClr val="014656"/>
      </a:accent4>
      <a:accent5>
        <a:srgbClr val="5EA215"/>
      </a:accent5>
      <a:accent6>
        <a:srgbClr val="EF8201"/>
      </a:accent6>
      <a:hlink>
        <a:srgbClr val="009FE3"/>
      </a:hlink>
      <a:folHlink>
        <a:srgbClr val="99999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defTabSz="685800">
          <a:defRPr b="1"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noAutofit/>
      </a:bodyPr>
      <a:lstStyle>
        <a:def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defRPr sz="1800" b="0" kern="1200" dirty="0"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Theme">
  <a:themeElements>
    <a:clrScheme name="Viasat Rebrand Color Scheme (2020) 1">
      <a:dk1>
        <a:srgbClr val="000000"/>
      </a:dk1>
      <a:lt1>
        <a:srgbClr val="FFFFFF"/>
      </a:lt1>
      <a:dk2>
        <a:srgbClr val="202E39"/>
      </a:dk2>
      <a:lt2>
        <a:srgbClr val="C8C8C8"/>
      </a:lt2>
      <a:accent1>
        <a:srgbClr val="009DE0"/>
      </a:accent1>
      <a:accent2>
        <a:srgbClr val="BED733"/>
      </a:accent2>
      <a:accent3>
        <a:srgbClr val="003F73"/>
      </a:accent3>
      <a:accent4>
        <a:srgbClr val="014656"/>
      </a:accent4>
      <a:accent5>
        <a:srgbClr val="5EA215"/>
      </a:accent5>
      <a:accent6>
        <a:srgbClr val="EF8201"/>
      </a:accent6>
      <a:hlink>
        <a:srgbClr val="009FE3"/>
      </a:hlink>
      <a:folHlink>
        <a:srgbClr val="999999"/>
      </a:folHlink>
    </a:clrScheme>
    <a:fontScheme name="Custom 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defTabSz="685800">
          <a:defRPr b="1" dirty="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noAutofit/>
      </a:bodyPr>
      <a:lstStyle>
        <a:defPPr marL="228600" indent="-228600" algn="l" defTabSz="685800" rtl="0" eaLnBrk="1" latinLnBrk="0" hangingPunct="1">
          <a:lnSpc>
            <a:spcPct val="100000"/>
          </a:lnSpc>
          <a:spcBef>
            <a:spcPts val="600"/>
          </a:spcBef>
          <a:spcAft>
            <a:spcPts val="600"/>
          </a:spcAft>
          <a:buClr>
            <a:schemeClr val="accent2"/>
          </a:buClr>
          <a:buSzPct val="120000"/>
          <a:buFont typeface="Verdana" panose="020B0604030504040204" pitchFamily="34" charset="0"/>
          <a:buChar char="›"/>
          <a:defRPr sz="1800" b="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E0D5DD41C0B34A9B449A66609B1974" ma:contentTypeVersion="11" ma:contentTypeDescription="Create a new document." ma:contentTypeScope="" ma:versionID="dea80d884ed17dd40eb631ea991fdd4d">
  <xsd:schema xmlns:xsd="http://www.w3.org/2001/XMLSchema" xmlns:xs="http://www.w3.org/2001/XMLSchema" xmlns:p="http://schemas.microsoft.com/office/2006/metadata/properties" xmlns:ns2="c99849db-bfbb-4716-9279-74b1187a7ddd" xmlns:ns3="f16986ed-a480-4ca3-b0cd-bd8a9c696416" targetNamespace="http://schemas.microsoft.com/office/2006/metadata/properties" ma:root="true" ma:fieldsID="980c2cab4b838109dcd6b0948dc85a46" ns2:_="" ns3:_="">
    <xsd:import namespace="c99849db-bfbb-4716-9279-74b1187a7ddd"/>
    <xsd:import namespace="f16986ed-a480-4ca3-b0cd-bd8a9c696416"/>
    <xsd:element name="properties">
      <xsd:complexType>
        <xsd:sequence>
          <xsd:element name="documentManagement">
            <xsd:complexType>
              <xsd:all>
                <xsd:element ref="ns2:BusinessUnit_IntranetDocuments" minOccurs="0"/>
                <xsd:element ref="ns2:CentralFunctions_IntranetDocuments" minOccurs="0"/>
                <xsd:element ref="ns2:Country_IntranetDocuments" minOccurs="0"/>
                <xsd:element ref="ns2:Subject_IntranetDocuments" minOccurs="0"/>
                <xsd:element ref="ns2:Type_IntranetDocuments" minOccurs="0"/>
                <xsd:element ref="ns3:_ModernAudienceTargetUserField" minOccurs="0"/>
                <xsd:element ref="ns3:_ModernAudienceAadObjectIds"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849db-bfbb-4716-9279-74b1187a7ddd" elementFormDefault="qualified">
    <xsd:import namespace="http://schemas.microsoft.com/office/2006/documentManagement/types"/>
    <xsd:import namespace="http://schemas.microsoft.com/office/infopath/2007/PartnerControls"/>
    <xsd:element name="BusinessUnit_IntranetDocuments" ma:index="8" nillable="true" ma:displayName="BusinessUnit_IntranetDocuments" ma:default="" ma:internalName="BusinessUnit_IntranetDocuments">
      <xsd:complexType>
        <xsd:complexContent>
          <xsd:extension base="dms:MultiChoiceFillIn">
            <xsd:sequence>
              <xsd:element name="Value" maxOccurs="unbounded" minOccurs="0" nillable="true">
                <xsd:simpleType>
                  <xsd:union memberTypes="dms:Text">
                    <xsd:simpleType>
                      <xsd:restriction base="dms:Choice">
                        <xsd:enumeration value="Aviation"/>
                        <xsd:enumeration value="Enterprise"/>
                        <xsd:enumeration value="Global Government"/>
                        <xsd:enumeration value="Inmarsat Government"/>
                        <xsd:enumeration value="Maritime"/>
                      </xsd:restriction>
                    </xsd:simpleType>
                  </xsd:union>
                </xsd:simpleType>
              </xsd:element>
            </xsd:sequence>
          </xsd:extension>
        </xsd:complexContent>
      </xsd:complexType>
    </xsd:element>
    <xsd:element name="CentralFunctions_IntranetDocuments" ma:index="9" nillable="true" ma:displayName="CentralFunctions_IntranetDocuments" ma:default="" ma:internalName="CentralFunctions_IntranetDocuments">
      <xsd:complexType>
        <xsd:complexContent>
          <xsd:extension base="dms:MultiChoiceFillIn">
            <xsd:sequence>
              <xsd:element name="Value" maxOccurs="unbounded" minOccurs="0" nillable="true">
                <xsd:simpleType>
                  <xsd:union memberTypes="dms:Text">
                    <xsd:simpleType>
                      <xsd:restriction base="dms:Choice">
                        <xsd:enumeration value="CEO Office"/>
                        <xsd:enumeration value="Chief Corporate Affairs Office"/>
                        <xsd:enumeration value="Chief Finance Office"/>
                        <xsd:enumeration value="Chief Marketing &amp; Communications Office"/>
                        <xsd:enumeration value="Chief Operations Office"/>
                        <xsd:enumeration value="Chief People Office"/>
                        <xsd:enumeration value="Chief Strategy Office"/>
                        <xsd:enumeration value="Chief Technology Office"/>
                        <xsd:enumeration value="Commercial &amp; Product Management"/>
                        <xsd:enumeration value="Group General Counsel Office"/>
                      </xsd:restriction>
                    </xsd:simpleType>
                  </xsd:union>
                </xsd:simpleType>
              </xsd:element>
            </xsd:sequence>
          </xsd:extension>
        </xsd:complexContent>
      </xsd:complexType>
    </xsd:element>
    <xsd:element name="Country_IntranetDocuments" ma:index="10" nillable="true" ma:displayName="Country_IntranetDocuments" ma:default="" ma:internalName="Country_IntranetDocuments">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RE"/>
                        <xsd:enumeration value="AUS"/>
                        <xsd:enumeration value="Canada"/>
                        <xsd:enumeration value="China"/>
                        <xsd:enumeration value="France"/>
                        <xsd:enumeration value="India"/>
                        <xsd:enumeration value="Indonesia"/>
                        <xsd:enumeration value="Italy"/>
                        <xsd:enumeration value="Netherlands"/>
                        <xsd:enumeration value="New Zealand"/>
                        <xsd:enumeration value="Norway"/>
                        <xsd:enumeration value="Singapore"/>
                        <xsd:enumeration value="Switzerland"/>
                        <xsd:enumeration value="United Kingdom"/>
                        <xsd:enumeration value="US"/>
                      </xsd:restriction>
                    </xsd:simpleType>
                  </xsd:union>
                </xsd:simpleType>
              </xsd:element>
            </xsd:sequence>
          </xsd:extension>
        </xsd:complexContent>
      </xsd:complexType>
    </xsd:element>
    <xsd:element name="Subject_IntranetDocuments" ma:index="11" nillable="true" ma:displayName="Subject_IntranetDocuments" ma:default="" ma:internalName="Subject_IntranetDocuments">
      <xsd:complexType>
        <xsd:complexContent>
          <xsd:extension base="dms:MultiChoiceFillIn">
            <xsd:sequence>
              <xsd:element name="Value" maxOccurs="unbounded" minOccurs="0" nillable="true">
                <xsd:simpleType>
                  <xsd:union memberTypes="dms:Text">
                    <xsd:simpleType>
                      <xsd:restriction base="dms:Choice">
                        <xsd:enumeration value="None Selected"/>
                      </xsd:restriction>
                    </xsd:simpleType>
                  </xsd:union>
                </xsd:simpleType>
              </xsd:element>
            </xsd:sequence>
          </xsd:extension>
        </xsd:complexContent>
      </xsd:complexType>
    </xsd:element>
    <xsd:element name="Type_IntranetDocuments" ma:index="12" nillable="true" ma:displayName="Type_IntranetDocuments" ma:default="" ma:internalName="Type_IntranetDocuments">
      <xsd:complexType>
        <xsd:complexContent>
          <xsd:extension base="dms:MultiChoiceFillIn">
            <xsd:sequence>
              <xsd:element name="Value" maxOccurs="unbounded" minOccurs="0" nillable="true">
                <xsd:simpleType>
                  <xsd:union memberTypes="dms:Text">
                    <xsd:simpleType>
                      <xsd:restriction base="dms:Choice">
                        <xsd:enumeration value="Branding"/>
                        <xsd:enumeration value="Company Information"/>
                        <xsd:enumeration value="Policy"/>
                        <xsd:enumeration value="Presentation"/>
                        <xsd:enumeration value="Template"/>
                      </xsd:restriction>
                    </xsd:simpleType>
                  </xsd:union>
                </xsd:simpleType>
              </xsd:element>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6986ed-a480-4ca3-b0cd-bd8a9c696416" elementFormDefault="qualified">
    <xsd:import namespace="http://schemas.microsoft.com/office/2006/documentManagement/types"/>
    <xsd:import namespace="http://schemas.microsoft.com/office/infopath/2007/PartnerControls"/>
    <xsd:element name="_ModernAudienceTargetUserField" ma:index="13"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14" nillable="true" ma:displayName="AudienceIds" ma:list="{e4ddfcee-669e-479f-aeef-d281ca0e5acd}" ma:internalName="_ModernAudienceAadObjectIds" ma:readOnly="true" ma:showField="_AadObjectIdForUser" ma:web="c99849db-bfbb-4716-9279-74b1187a7ddd">
      <xsd:complexType>
        <xsd:complexContent>
          <xsd:extension base="dms:MultiChoiceLookup">
            <xsd:sequence>
              <xsd:element name="Value" type="dms:Lookup" maxOccurs="unbounded" minOccurs="0" nillable="true"/>
            </xsd:sequence>
          </xsd:extension>
        </xsd:complexContent>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entralFunctions_IntranetDocuments xmlns="c99849db-bfbb-4716-9279-74b1187a7ddd" xsi:nil="true"/>
    <BusinessUnit_IntranetDocuments xmlns="c99849db-bfbb-4716-9279-74b1187a7ddd" xsi:nil="true"/>
    <Country_IntranetDocuments xmlns="c99849db-bfbb-4716-9279-74b1187a7ddd" xsi:nil="true"/>
    <_ModernAudienceTargetUserField xmlns="f16986ed-a480-4ca3-b0cd-bd8a9c696416">
      <UserInfo>
        <DisplayName/>
        <AccountId xsi:nil="true"/>
        <AccountType/>
      </UserInfo>
    </_ModernAudienceTargetUserField>
    <Subject_IntranetDocuments xmlns="c99849db-bfbb-4716-9279-74b1187a7ddd" xsi:nil="true"/>
    <Type_IntranetDocuments xmlns="c99849db-bfbb-4716-9279-74b1187a7ddd" xsi:nil="true"/>
  </documentManagement>
</p:properties>
</file>

<file path=customXml/itemProps1.xml><?xml version="1.0" encoding="utf-8"?>
<ds:datastoreItem xmlns:ds="http://schemas.openxmlformats.org/officeDocument/2006/customXml" ds:itemID="{4A51C5DC-910F-4DD9-B2D7-054B4EB635E5}">
  <ds:schemaRefs>
    <ds:schemaRef ds:uri="c99849db-bfbb-4716-9279-74b1187a7ddd"/>
    <ds:schemaRef ds:uri="f16986ed-a480-4ca3-b0cd-bd8a9c6964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774354-4FAA-46D1-B516-441A82F1FAE2}">
  <ds:schemaRefs>
    <ds:schemaRef ds:uri="http://schemas.microsoft.com/sharepoint/v3/contenttype/forms"/>
  </ds:schemaRefs>
</ds:datastoreItem>
</file>

<file path=customXml/itemProps3.xml><?xml version="1.0" encoding="utf-8"?>
<ds:datastoreItem xmlns:ds="http://schemas.openxmlformats.org/officeDocument/2006/customXml" ds:itemID="{E84A0314-B358-4EF6-AF62-93AE13E665ED}">
  <ds:schemaRefs>
    <ds:schemaRef ds:uri="c99849db-bfbb-4716-9279-74b1187a7ddd"/>
    <ds:schemaRef ds:uri="f16986ed-a480-4ca3-b0cd-bd8a9c6964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479</TotalTime>
  <Words>1793</Words>
  <Application>Microsoft Macintosh PowerPoint</Application>
  <PresentationFormat>Widescreen</PresentationFormat>
  <Paragraphs>312</Paragraphs>
  <Slides>16</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Bahnschrift</vt:lpstr>
      <vt:lpstr>Calibri</vt:lpstr>
      <vt:lpstr>Helvetica</vt:lpstr>
      <vt:lpstr>System Font Regular</vt:lpstr>
      <vt:lpstr>Times New Roman</vt:lpstr>
      <vt:lpstr>Verdana</vt:lpstr>
      <vt:lpstr>Wingdings</vt:lpstr>
      <vt:lpstr>Light Theme</vt:lpstr>
      <vt:lpstr>Dark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Viasat, Inc.</dc:creator>
  <cp:keywords/>
  <dc:description/>
  <cp:lastModifiedBy>Lidia Selivanova</cp:lastModifiedBy>
  <cp:revision>13</cp:revision>
  <dcterms:created xsi:type="dcterms:W3CDTF">2017-07-28T19:18:52Z</dcterms:created>
  <dcterms:modified xsi:type="dcterms:W3CDTF">2024-10-21T10:59:11Z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Classification goes here</vt:lpwstr>
  </property>
  <property fmtid="{D5CDD505-2E9C-101B-9397-08002B2CF9AE}" pid="3" name="ContentTypeId">
    <vt:lpwstr>0x010100191F02E8533B5E46BBE8E2319113800F</vt:lpwstr>
  </property>
</Properties>
</file>